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84" r:id="rId10"/>
    <p:sldId id="285" r:id="rId11"/>
    <p:sldId id="286" r:id="rId12"/>
    <p:sldId id="287" r:id="rId13"/>
    <p:sldId id="288" r:id="rId14"/>
    <p:sldId id="289" r:id="rId15"/>
    <p:sldId id="290" r:id="rId16"/>
    <p:sldId id="264" r:id="rId17"/>
    <p:sldId id="265" r:id="rId18"/>
    <p:sldId id="266" r:id="rId19"/>
    <p:sldId id="267" r:id="rId20"/>
    <p:sldId id="269" r:id="rId21"/>
    <p:sldId id="268" r:id="rId22"/>
    <p:sldId id="270" r:id="rId23"/>
    <p:sldId id="271" r:id="rId24"/>
    <p:sldId id="272" r:id="rId25"/>
    <p:sldId id="273" r:id="rId26"/>
    <p:sldId id="275" r:id="rId27"/>
    <p:sldId id="276" r:id="rId28"/>
    <p:sldId id="278" r:id="rId29"/>
    <p:sldId id="279" r:id="rId30"/>
    <p:sldId id="280" r:id="rId31"/>
    <p:sldId id="277" r:id="rId32"/>
    <p:sldId id="281" r:id="rId33"/>
    <p:sldId id="274" r:id="rId34"/>
    <p:sldId id="282" r:id="rId35"/>
    <p:sldId id="291" r:id="rId36"/>
    <p:sldId id="283" r:id="rId3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ab pbk" initials="ap" lastIdx="2" clrIdx="0">
    <p:extLst>
      <p:ext uri="{19B8F6BF-5375-455C-9EA6-DF929625EA0E}">
        <p15:presenceInfo xmlns:p15="http://schemas.microsoft.com/office/powerpoint/2012/main" userId="259612a2dcfd3f2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6" d="100"/>
          <a:sy n="96" d="100"/>
        </p:scale>
        <p:origin x="96" y="4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63EE54-C7A2-401A-97B7-9DD36FF92AA3}" type="doc">
      <dgm:prSet loTypeId="urn:microsoft.com/office/officeart/2005/8/layout/process1" loCatId="process" qsTypeId="urn:microsoft.com/office/officeart/2005/8/quickstyle/simple1" qsCatId="simple" csTypeId="urn:microsoft.com/office/officeart/2005/8/colors/accent1_2" csCatId="accent1" phldr="1"/>
      <dgm:spPr/>
    </dgm:pt>
    <dgm:pt modelId="{B9D28147-0AD9-44E1-9994-B9F1DA99E483}">
      <dgm:prSet phldrT="[Текст]"/>
      <dgm:spPr/>
      <dgm:t>
        <a:bodyPr/>
        <a:lstStyle/>
        <a:p>
          <a:r>
            <a:rPr lang="en-US" dirty="0"/>
            <a:t>Hello world</a:t>
          </a:r>
          <a:endParaRPr lang="ru-RU" dirty="0"/>
        </a:p>
      </dgm:t>
    </dgm:pt>
    <dgm:pt modelId="{FC79E9BC-CAAA-4AAB-AED0-B89BC0A5EA17}" type="parTrans" cxnId="{891ED7BA-B54C-47E4-8AC8-DC544DCAFBDD}">
      <dgm:prSet/>
      <dgm:spPr/>
      <dgm:t>
        <a:bodyPr/>
        <a:lstStyle/>
        <a:p>
          <a:endParaRPr lang="ru-RU"/>
        </a:p>
      </dgm:t>
    </dgm:pt>
    <dgm:pt modelId="{34C117E3-E71A-4826-85B5-8FE82217086C}" type="sibTrans" cxnId="{891ED7BA-B54C-47E4-8AC8-DC544DCAFBDD}">
      <dgm:prSet/>
      <dgm:spPr/>
      <dgm:t>
        <a:bodyPr/>
        <a:lstStyle/>
        <a:p>
          <a:endParaRPr lang="ru-RU"/>
        </a:p>
      </dgm:t>
    </dgm:pt>
    <dgm:pt modelId="{5E1827D1-5C45-486F-A2C0-65BBAAB7CE81}">
      <dgm:prSet phldrT="[Текст]"/>
      <dgm:spPr/>
      <dgm:t>
        <a:bodyPr/>
        <a:lstStyle/>
        <a:p>
          <a:r>
            <a:rPr lang="en-US" dirty="0" err="1"/>
            <a:t>chiffrement</a:t>
          </a:r>
          <a:endParaRPr lang="ru-RU" dirty="0"/>
        </a:p>
      </dgm:t>
    </dgm:pt>
    <dgm:pt modelId="{2F81D890-526C-40F9-BC39-6FA16D2416B7}" type="parTrans" cxnId="{526626FB-2B53-4806-B437-893856159FF1}">
      <dgm:prSet/>
      <dgm:spPr/>
      <dgm:t>
        <a:bodyPr/>
        <a:lstStyle/>
        <a:p>
          <a:endParaRPr lang="ru-RU"/>
        </a:p>
      </dgm:t>
    </dgm:pt>
    <dgm:pt modelId="{BC3DB988-794A-42EB-8C78-DC7CBAFB1418}" type="sibTrans" cxnId="{526626FB-2B53-4806-B437-893856159FF1}">
      <dgm:prSet/>
      <dgm:spPr/>
      <dgm:t>
        <a:bodyPr/>
        <a:lstStyle/>
        <a:p>
          <a:endParaRPr lang="ru-RU"/>
        </a:p>
      </dgm:t>
    </dgm:pt>
    <dgm:pt modelId="{5DD4BA1A-A410-406D-A604-96BF1C51C6D1}">
      <dgm:prSet phldrT="[Текст]"/>
      <dgm:spPr/>
      <dgm:t>
        <a:bodyPr/>
        <a:lstStyle/>
        <a:p>
          <a:r>
            <a:rPr lang="en-US" dirty="0" err="1">
              <a:solidFill>
                <a:schemeClr val="accent6"/>
              </a:solidFill>
            </a:rPr>
            <a:t>khoor#zruog</a:t>
          </a:r>
          <a:endParaRPr lang="ru-RU" dirty="0"/>
        </a:p>
      </dgm:t>
    </dgm:pt>
    <dgm:pt modelId="{5CEF246E-81A1-4E42-B215-821CC6C09005}" type="parTrans" cxnId="{2F203513-F36A-40D7-A43A-81C10871FC3E}">
      <dgm:prSet/>
      <dgm:spPr/>
      <dgm:t>
        <a:bodyPr/>
        <a:lstStyle/>
        <a:p>
          <a:endParaRPr lang="ru-RU"/>
        </a:p>
      </dgm:t>
    </dgm:pt>
    <dgm:pt modelId="{C2CDA469-565E-43B6-BEF0-3A8A0F2506B9}" type="sibTrans" cxnId="{2F203513-F36A-40D7-A43A-81C10871FC3E}">
      <dgm:prSet/>
      <dgm:spPr/>
      <dgm:t>
        <a:bodyPr/>
        <a:lstStyle/>
        <a:p>
          <a:endParaRPr lang="ru-RU"/>
        </a:p>
      </dgm:t>
    </dgm:pt>
    <dgm:pt modelId="{631CF351-7FB0-40C7-AACE-8A2F475949B9}" type="pres">
      <dgm:prSet presAssocID="{C363EE54-C7A2-401A-97B7-9DD36FF92AA3}" presName="Name0" presStyleCnt="0">
        <dgm:presLayoutVars>
          <dgm:dir/>
          <dgm:resizeHandles val="exact"/>
        </dgm:presLayoutVars>
      </dgm:prSet>
      <dgm:spPr/>
    </dgm:pt>
    <dgm:pt modelId="{09E20274-2EE6-4FFF-B1A1-B0F8AA9F994C}" type="pres">
      <dgm:prSet presAssocID="{B9D28147-0AD9-44E1-9994-B9F1DA99E483}" presName="node" presStyleLbl="node1" presStyleIdx="0" presStyleCnt="3">
        <dgm:presLayoutVars>
          <dgm:bulletEnabled val="1"/>
        </dgm:presLayoutVars>
      </dgm:prSet>
      <dgm:spPr/>
    </dgm:pt>
    <dgm:pt modelId="{3FD87FDA-DB61-48B1-AB00-F83385312302}" type="pres">
      <dgm:prSet presAssocID="{34C117E3-E71A-4826-85B5-8FE82217086C}" presName="sibTrans" presStyleLbl="sibTrans2D1" presStyleIdx="0" presStyleCnt="2"/>
      <dgm:spPr/>
    </dgm:pt>
    <dgm:pt modelId="{BB2E50FB-D547-425F-B819-E902041CB5F4}" type="pres">
      <dgm:prSet presAssocID="{34C117E3-E71A-4826-85B5-8FE82217086C}" presName="connectorText" presStyleLbl="sibTrans2D1" presStyleIdx="0" presStyleCnt="2"/>
      <dgm:spPr/>
    </dgm:pt>
    <dgm:pt modelId="{02A0A749-EFA4-4EE1-8710-FEF863248130}" type="pres">
      <dgm:prSet presAssocID="{5E1827D1-5C45-486F-A2C0-65BBAAB7CE81}" presName="node" presStyleLbl="node1" presStyleIdx="1" presStyleCnt="3">
        <dgm:presLayoutVars>
          <dgm:bulletEnabled val="1"/>
        </dgm:presLayoutVars>
      </dgm:prSet>
      <dgm:spPr/>
    </dgm:pt>
    <dgm:pt modelId="{492A49AE-216C-4C77-9696-97A2AB04BCEE}" type="pres">
      <dgm:prSet presAssocID="{BC3DB988-794A-42EB-8C78-DC7CBAFB1418}" presName="sibTrans" presStyleLbl="sibTrans2D1" presStyleIdx="1" presStyleCnt="2"/>
      <dgm:spPr/>
    </dgm:pt>
    <dgm:pt modelId="{7455CB92-BB23-4B01-AAE3-920ABC4D3865}" type="pres">
      <dgm:prSet presAssocID="{BC3DB988-794A-42EB-8C78-DC7CBAFB1418}" presName="connectorText" presStyleLbl="sibTrans2D1" presStyleIdx="1" presStyleCnt="2"/>
      <dgm:spPr/>
    </dgm:pt>
    <dgm:pt modelId="{BAE5AD50-0C66-454F-BF84-1630C3DC392D}" type="pres">
      <dgm:prSet presAssocID="{5DD4BA1A-A410-406D-A604-96BF1C51C6D1}" presName="node" presStyleLbl="node1" presStyleIdx="2" presStyleCnt="3">
        <dgm:presLayoutVars>
          <dgm:bulletEnabled val="1"/>
        </dgm:presLayoutVars>
      </dgm:prSet>
      <dgm:spPr/>
    </dgm:pt>
  </dgm:ptLst>
  <dgm:cxnLst>
    <dgm:cxn modelId="{A91EF509-F215-424A-B7EE-95BFC537A2C2}" type="presOf" srcId="{34C117E3-E71A-4826-85B5-8FE82217086C}" destId="{BB2E50FB-D547-425F-B819-E902041CB5F4}" srcOrd="1" destOrd="0" presId="urn:microsoft.com/office/officeart/2005/8/layout/process1"/>
    <dgm:cxn modelId="{2F203513-F36A-40D7-A43A-81C10871FC3E}" srcId="{C363EE54-C7A2-401A-97B7-9DD36FF92AA3}" destId="{5DD4BA1A-A410-406D-A604-96BF1C51C6D1}" srcOrd="2" destOrd="0" parTransId="{5CEF246E-81A1-4E42-B215-821CC6C09005}" sibTransId="{C2CDA469-565E-43B6-BEF0-3A8A0F2506B9}"/>
    <dgm:cxn modelId="{6CDEED3E-BD65-4951-9009-37AD14DC0675}" type="presOf" srcId="{BC3DB988-794A-42EB-8C78-DC7CBAFB1418}" destId="{492A49AE-216C-4C77-9696-97A2AB04BCEE}" srcOrd="0" destOrd="0" presId="urn:microsoft.com/office/officeart/2005/8/layout/process1"/>
    <dgm:cxn modelId="{9A619D47-F45A-44F4-802F-E3160231F79F}" type="presOf" srcId="{C363EE54-C7A2-401A-97B7-9DD36FF92AA3}" destId="{631CF351-7FB0-40C7-AACE-8A2F475949B9}" srcOrd="0" destOrd="0" presId="urn:microsoft.com/office/officeart/2005/8/layout/process1"/>
    <dgm:cxn modelId="{04761868-64E8-4367-9F92-E2E43E8BDC80}" type="presOf" srcId="{BC3DB988-794A-42EB-8C78-DC7CBAFB1418}" destId="{7455CB92-BB23-4B01-AAE3-920ABC4D3865}" srcOrd="1" destOrd="0" presId="urn:microsoft.com/office/officeart/2005/8/layout/process1"/>
    <dgm:cxn modelId="{471874AA-7230-4CBA-BC1D-916FCB0C09F6}" type="presOf" srcId="{B9D28147-0AD9-44E1-9994-B9F1DA99E483}" destId="{09E20274-2EE6-4FFF-B1A1-B0F8AA9F994C}" srcOrd="0" destOrd="0" presId="urn:microsoft.com/office/officeart/2005/8/layout/process1"/>
    <dgm:cxn modelId="{891ED7BA-B54C-47E4-8AC8-DC544DCAFBDD}" srcId="{C363EE54-C7A2-401A-97B7-9DD36FF92AA3}" destId="{B9D28147-0AD9-44E1-9994-B9F1DA99E483}" srcOrd="0" destOrd="0" parTransId="{FC79E9BC-CAAA-4AAB-AED0-B89BC0A5EA17}" sibTransId="{34C117E3-E71A-4826-85B5-8FE82217086C}"/>
    <dgm:cxn modelId="{95DC7ABD-3763-459F-B1AA-19829D1246F2}" type="presOf" srcId="{34C117E3-E71A-4826-85B5-8FE82217086C}" destId="{3FD87FDA-DB61-48B1-AB00-F83385312302}" srcOrd="0" destOrd="0" presId="urn:microsoft.com/office/officeart/2005/8/layout/process1"/>
    <dgm:cxn modelId="{6466DFE0-E61F-48DA-A71D-9FA46726FEEF}" type="presOf" srcId="{5DD4BA1A-A410-406D-A604-96BF1C51C6D1}" destId="{BAE5AD50-0C66-454F-BF84-1630C3DC392D}" srcOrd="0" destOrd="0" presId="urn:microsoft.com/office/officeart/2005/8/layout/process1"/>
    <dgm:cxn modelId="{05483BE9-C567-468A-99B6-8C34FCA62973}" type="presOf" srcId="{5E1827D1-5C45-486F-A2C0-65BBAAB7CE81}" destId="{02A0A749-EFA4-4EE1-8710-FEF863248130}" srcOrd="0" destOrd="0" presId="urn:microsoft.com/office/officeart/2005/8/layout/process1"/>
    <dgm:cxn modelId="{526626FB-2B53-4806-B437-893856159FF1}" srcId="{C363EE54-C7A2-401A-97B7-9DD36FF92AA3}" destId="{5E1827D1-5C45-486F-A2C0-65BBAAB7CE81}" srcOrd="1" destOrd="0" parTransId="{2F81D890-526C-40F9-BC39-6FA16D2416B7}" sibTransId="{BC3DB988-794A-42EB-8C78-DC7CBAFB1418}"/>
    <dgm:cxn modelId="{13FAE53B-C43A-4306-8058-0FF74215982F}" type="presParOf" srcId="{631CF351-7FB0-40C7-AACE-8A2F475949B9}" destId="{09E20274-2EE6-4FFF-B1A1-B0F8AA9F994C}" srcOrd="0" destOrd="0" presId="urn:microsoft.com/office/officeart/2005/8/layout/process1"/>
    <dgm:cxn modelId="{AF1486EA-0EC4-445B-A749-2AB91325E69B}" type="presParOf" srcId="{631CF351-7FB0-40C7-AACE-8A2F475949B9}" destId="{3FD87FDA-DB61-48B1-AB00-F83385312302}" srcOrd="1" destOrd="0" presId="urn:microsoft.com/office/officeart/2005/8/layout/process1"/>
    <dgm:cxn modelId="{AC38D9E7-4B91-47B7-88C9-38BB5F5880F5}" type="presParOf" srcId="{3FD87FDA-DB61-48B1-AB00-F83385312302}" destId="{BB2E50FB-D547-425F-B819-E902041CB5F4}" srcOrd="0" destOrd="0" presId="urn:microsoft.com/office/officeart/2005/8/layout/process1"/>
    <dgm:cxn modelId="{45E05509-DB00-41D7-87D7-6F5A668C95F3}" type="presParOf" srcId="{631CF351-7FB0-40C7-AACE-8A2F475949B9}" destId="{02A0A749-EFA4-4EE1-8710-FEF863248130}" srcOrd="2" destOrd="0" presId="urn:microsoft.com/office/officeart/2005/8/layout/process1"/>
    <dgm:cxn modelId="{825ED90C-765D-474F-8619-67E03EE38167}" type="presParOf" srcId="{631CF351-7FB0-40C7-AACE-8A2F475949B9}" destId="{492A49AE-216C-4C77-9696-97A2AB04BCEE}" srcOrd="3" destOrd="0" presId="urn:microsoft.com/office/officeart/2005/8/layout/process1"/>
    <dgm:cxn modelId="{89D46AF8-DD44-460A-8498-E835B3F68779}" type="presParOf" srcId="{492A49AE-216C-4C77-9696-97A2AB04BCEE}" destId="{7455CB92-BB23-4B01-AAE3-920ABC4D3865}" srcOrd="0" destOrd="0" presId="urn:microsoft.com/office/officeart/2005/8/layout/process1"/>
    <dgm:cxn modelId="{9125C539-85A9-408E-B918-06D4ED939CC9}" type="presParOf" srcId="{631CF351-7FB0-40C7-AACE-8A2F475949B9}" destId="{BAE5AD50-0C66-454F-BF84-1630C3DC392D}"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5D73F6-369C-450D-B0F6-E50E57EA7D57}"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ru-RU"/>
        </a:p>
      </dgm:t>
    </dgm:pt>
    <dgm:pt modelId="{35C87330-C8DB-40F9-B40B-74E4422253C0}">
      <dgm:prSet phldrT="[Текст]"/>
      <dgm:spPr/>
      <dgm:t>
        <a:bodyPr/>
        <a:lstStyle/>
        <a:p>
          <a:r>
            <a:rPr lang="en-US" dirty="0" err="1"/>
            <a:t>Heuristique</a:t>
          </a:r>
          <a:endParaRPr lang="ru-RU" dirty="0"/>
        </a:p>
      </dgm:t>
    </dgm:pt>
    <dgm:pt modelId="{BC0C02A0-1E0B-4DF6-B105-96D27BF7F55F}" type="parTrans" cxnId="{AB91C913-E3CB-4392-9853-8B5CBAA2E685}">
      <dgm:prSet/>
      <dgm:spPr/>
      <dgm:t>
        <a:bodyPr/>
        <a:lstStyle/>
        <a:p>
          <a:endParaRPr lang="ru-RU"/>
        </a:p>
      </dgm:t>
    </dgm:pt>
    <dgm:pt modelId="{7D129333-E586-4977-B8E8-8453331C7F41}" type="sibTrans" cxnId="{AB91C913-E3CB-4392-9853-8B5CBAA2E685}">
      <dgm:prSet/>
      <dgm:spPr/>
      <dgm:t>
        <a:bodyPr/>
        <a:lstStyle/>
        <a:p>
          <a:endParaRPr lang="ru-RU"/>
        </a:p>
      </dgm:t>
    </dgm:pt>
    <dgm:pt modelId="{9D929D54-320C-4EF1-BBB8-AC650BFEB2AE}">
      <dgm:prSet phldrT="[Текст]"/>
      <dgm:spPr/>
      <dgm:t>
        <a:bodyPr/>
        <a:lstStyle/>
        <a:p>
          <a:r>
            <a:rPr lang="en-US" dirty="0" err="1"/>
            <a:t>Comportement</a:t>
          </a:r>
          <a:endParaRPr lang="ru-RU" dirty="0"/>
        </a:p>
      </dgm:t>
    </dgm:pt>
    <dgm:pt modelId="{2D2785DD-5F29-4E5C-8145-CC53DC9F4332}" type="parTrans" cxnId="{0E3ED24A-DFD8-420E-87C6-147D7DC34831}">
      <dgm:prSet/>
      <dgm:spPr/>
      <dgm:t>
        <a:bodyPr/>
        <a:lstStyle/>
        <a:p>
          <a:endParaRPr lang="ru-RU"/>
        </a:p>
      </dgm:t>
    </dgm:pt>
    <dgm:pt modelId="{796F4FE7-DFB9-47BB-B5D0-AC63CC822CD5}" type="sibTrans" cxnId="{0E3ED24A-DFD8-420E-87C6-147D7DC34831}">
      <dgm:prSet/>
      <dgm:spPr/>
      <dgm:t>
        <a:bodyPr/>
        <a:lstStyle/>
        <a:p>
          <a:endParaRPr lang="ru-RU"/>
        </a:p>
      </dgm:t>
    </dgm:pt>
    <dgm:pt modelId="{424C340F-AC94-4710-ACE1-4784FC2FD113}">
      <dgm:prSet phldrT="[Текст]"/>
      <dgm:spPr/>
      <dgm:t>
        <a:bodyPr/>
        <a:lstStyle/>
        <a:p>
          <a:r>
            <a:rPr lang="en-US" dirty="0" err="1">
              <a:solidFill>
                <a:schemeClr val="accent6"/>
              </a:solidFill>
            </a:rPr>
            <a:t>Autoriser</a:t>
          </a:r>
          <a:endParaRPr lang="ru-RU" dirty="0">
            <a:solidFill>
              <a:schemeClr val="accent6"/>
            </a:solidFill>
          </a:endParaRPr>
        </a:p>
      </dgm:t>
    </dgm:pt>
    <dgm:pt modelId="{6DB515FE-BD64-4ED5-8E32-C391A4A1A0E2}" type="parTrans" cxnId="{AABF3BB9-D4E4-4780-A928-BB07E9FD7929}">
      <dgm:prSet/>
      <dgm:spPr/>
      <dgm:t>
        <a:bodyPr/>
        <a:lstStyle/>
        <a:p>
          <a:endParaRPr lang="ru-RU"/>
        </a:p>
      </dgm:t>
    </dgm:pt>
    <dgm:pt modelId="{3D7165AE-1DF0-4713-A3A2-A71DA71ACC5B}" type="sibTrans" cxnId="{AABF3BB9-D4E4-4780-A928-BB07E9FD7929}">
      <dgm:prSet/>
      <dgm:spPr/>
      <dgm:t>
        <a:bodyPr/>
        <a:lstStyle/>
        <a:p>
          <a:endParaRPr lang="ru-RU"/>
        </a:p>
      </dgm:t>
    </dgm:pt>
    <dgm:pt modelId="{1DC19A70-4AC6-4673-8657-732EE0D95D2D}">
      <dgm:prSet phldrT="[Текст]" phldr="1"/>
      <dgm:spPr/>
      <dgm:t>
        <a:bodyPr/>
        <a:lstStyle/>
        <a:p>
          <a:endParaRPr lang="ru-RU"/>
        </a:p>
      </dgm:t>
    </dgm:pt>
    <dgm:pt modelId="{E6E1BA44-DF59-4B9E-B908-E8986B9DAD2F}" type="parTrans" cxnId="{8D999A18-9EF8-4503-8B44-C8E4DE70E306}">
      <dgm:prSet/>
      <dgm:spPr/>
      <dgm:t>
        <a:bodyPr/>
        <a:lstStyle/>
        <a:p>
          <a:endParaRPr lang="ru-RU"/>
        </a:p>
      </dgm:t>
    </dgm:pt>
    <dgm:pt modelId="{D6E5831D-81BF-44BB-99A0-DDA7ACE98083}" type="sibTrans" cxnId="{8D999A18-9EF8-4503-8B44-C8E4DE70E306}">
      <dgm:prSet/>
      <dgm:spPr/>
      <dgm:t>
        <a:bodyPr/>
        <a:lstStyle/>
        <a:p>
          <a:endParaRPr lang="ru-RU"/>
        </a:p>
      </dgm:t>
    </dgm:pt>
    <dgm:pt modelId="{092A166B-F10B-4DD7-9D76-A26A967AD890}">
      <dgm:prSet/>
      <dgm:spPr/>
      <dgm:t>
        <a:bodyPr/>
        <a:lstStyle/>
        <a:p>
          <a:r>
            <a:rPr lang="en-US" dirty="0"/>
            <a:t>Signature</a:t>
          </a:r>
          <a:endParaRPr lang="ru-RU" dirty="0"/>
        </a:p>
      </dgm:t>
    </dgm:pt>
    <dgm:pt modelId="{9E03AE0C-DBAE-4CBD-8C5E-D71D8FF8AC84}" type="parTrans" cxnId="{15375DE6-BC93-48DC-B070-11C92F4F1358}">
      <dgm:prSet/>
      <dgm:spPr/>
      <dgm:t>
        <a:bodyPr/>
        <a:lstStyle/>
        <a:p>
          <a:endParaRPr lang="ru-RU"/>
        </a:p>
      </dgm:t>
    </dgm:pt>
    <dgm:pt modelId="{EAC42AE9-FD0C-4B61-81F9-902AA41C3A72}" type="sibTrans" cxnId="{15375DE6-BC93-48DC-B070-11C92F4F1358}">
      <dgm:prSet/>
      <dgm:spPr/>
      <dgm:t>
        <a:bodyPr/>
        <a:lstStyle/>
        <a:p>
          <a:endParaRPr lang="ru-RU"/>
        </a:p>
      </dgm:t>
    </dgm:pt>
    <dgm:pt modelId="{EA64FE0E-C7A0-4504-94DD-27D05B5F51FA}" type="pres">
      <dgm:prSet presAssocID="{675D73F6-369C-450D-B0F6-E50E57EA7D57}" presName="Name0" presStyleCnt="0">
        <dgm:presLayoutVars>
          <dgm:chMax val="4"/>
          <dgm:resizeHandles val="exact"/>
        </dgm:presLayoutVars>
      </dgm:prSet>
      <dgm:spPr/>
    </dgm:pt>
    <dgm:pt modelId="{A29CFCA4-C792-4329-BB2A-B2C24CB88236}" type="pres">
      <dgm:prSet presAssocID="{675D73F6-369C-450D-B0F6-E50E57EA7D57}" presName="ellipse" presStyleLbl="trBgShp" presStyleIdx="0" presStyleCnt="1"/>
      <dgm:spPr/>
    </dgm:pt>
    <dgm:pt modelId="{E76DFD53-BB20-4267-A0F7-BDF35E3B860C}" type="pres">
      <dgm:prSet presAssocID="{675D73F6-369C-450D-B0F6-E50E57EA7D57}" presName="arrow1" presStyleLbl="fgShp" presStyleIdx="0" presStyleCnt="1" custLinFactX="-100000" custLinFactNeighborX="-161474" custLinFactNeighborY="-4473"/>
      <dgm:spPr/>
    </dgm:pt>
    <dgm:pt modelId="{423F49AC-C487-4B4F-83C3-A5E67EA770EF}" type="pres">
      <dgm:prSet presAssocID="{675D73F6-369C-450D-B0F6-E50E57EA7D57}" presName="rectangle" presStyleLbl="revTx" presStyleIdx="0" presStyleCnt="1" custScaleX="49158" custScaleY="73053" custLinFactNeighborX="-54473" custLinFactNeighborY="4860">
        <dgm:presLayoutVars>
          <dgm:bulletEnabled val="1"/>
        </dgm:presLayoutVars>
      </dgm:prSet>
      <dgm:spPr/>
    </dgm:pt>
    <dgm:pt modelId="{634773DB-533A-435F-A12A-F13A44482220}" type="pres">
      <dgm:prSet presAssocID="{9D929D54-320C-4EF1-BBB8-AC650BFEB2AE}" presName="item1" presStyleLbl="node1" presStyleIdx="0" presStyleCnt="3">
        <dgm:presLayoutVars>
          <dgm:bulletEnabled val="1"/>
        </dgm:presLayoutVars>
      </dgm:prSet>
      <dgm:spPr/>
    </dgm:pt>
    <dgm:pt modelId="{B6343B7C-7DB3-4BDD-8239-4E160ACED560}" type="pres">
      <dgm:prSet presAssocID="{092A166B-F10B-4DD7-9D76-A26A967AD890}" presName="item2" presStyleLbl="node1" presStyleIdx="1" presStyleCnt="3">
        <dgm:presLayoutVars>
          <dgm:bulletEnabled val="1"/>
        </dgm:presLayoutVars>
      </dgm:prSet>
      <dgm:spPr/>
    </dgm:pt>
    <dgm:pt modelId="{17EF70F2-335B-4047-AD4B-5516BF920FBD}" type="pres">
      <dgm:prSet presAssocID="{424C340F-AC94-4710-ACE1-4784FC2FD113}" presName="item3" presStyleLbl="node1" presStyleIdx="2" presStyleCnt="3">
        <dgm:presLayoutVars>
          <dgm:bulletEnabled val="1"/>
        </dgm:presLayoutVars>
      </dgm:prSet>
      <dgm:spPr/>
    </dgm:pt>
    <dgm:pt modelId="{18630144-593B-4E5C-AC7E-57516759F397}" type="pres">
      <dgm:prSet presAssocID="{675D73F6-369C-450D-B0F6-E50E57EA7D57}" presName="funnel" presStyleLbl="trAlignAcc1" presStyleIdx="0" presStyleCnt="1"/>
      <dgm:spPr/>
    </dgm:pt>
  </dgm:ptLst>
  <dgm:cxnLst>
    <dgm:cxn modelId="{AB91C913-E3CB-4392-9853-8B5CBAA2E685}" srcId="{675D73F6-369C-450D-B0F6-E50E57EA7D57}" destId="{35C87330-C8DB-40F9-B40B-74E4422253C0}" srcOrd="0" destOrd="0" parTransId="{BC0C02A0-1E0B-4DF6-B105-96D27BF7F55F}" sibTransId="{7D129333-E586-4977-B8E8-8453331C7F41}"/>
    <dgm:cxn modelId="{8D999A18-9EF8-4503-8B44-C8E4DE70E306}" srcId="{675D73F6-369C-450D-B0F6-E50E57EA7D57}" destId="{1DC19A70-4AC6-4673-8657-732EE0D95D2D}" srcOrd="4" destOrd="0" parTransId="{E6E1BA44-DF59-4B9E-B908-E8986B9DAD2F}" sibTransId="{D6E5831D-81BF-44BB-99A0-DDA7ACE98083}"/>
    <dgm:cxn modelId="{7B6F4C1A-25B1-4760-BAAE-26227E121BDD}" type="presOf" srcId="{35C87330-C8DB-40F9-B40B-74E4422253C0}" destId="{17EF70F2-335B-4047-AD4B-5516BF920FBD}" srcOrd="0" destOrd="0" presId="urn:microsoft.com/office/officeart/2005/8/layout/funnel1"/>
    <dgm:cxn modelId="{8A2A6862-1F8F-4E44-999A-895571815FB9}" type="presOf" srcId="{9D929D54-320C-4EF1-BBB8-AC650BFEB2AE}" destId="{B6343B7C-7DB3-4BDD-8239-4E160ACED560}" srcOrd="0" destOrd="0" presId="urn:microsoft.com/office/officeart/2005/8/layout/funnel1"/>
    <dgm:cxn modelId="{0E3ED24A-DFD8-420E-87C6-147D7DC34831}" srcId="{675D73F6-369C-450D-B0F6-E50E57EA7D57}" destId="{9D929D54-320C-4EF1-BBB8-AC650BFEB2AE}" srcOrd="1" destOrd="0" parTransId="{2D2785DD-5F29-4E5C-8145-CC53DC9F4332}" sibTransId="{796F4FE7-DFB9-47BB-B5D0-AC63CC822CD5}"/>
    <dgm:cxn modelId="{AABF3BB9-D4E4-4780-A928-BB07E9FD7929}" srcId="{675D73F6-369C-450D-B0F6-E50E57EA7D57}" destId="{424C340F-AC94-4710-ACE1-4784FC2FD113}" srcOrd="3" destOrd="0" parTransId="{6DB515FE-BD64-4ED5-8E32-C391A4A1A0E2}" sibTransId="{3D7165AE-1DF0-4713-A3A2-A71DA71ACC5B}"/>
    <dgm:cxn modelId="{D1048EDB-A49F-4C7F-98A5-16A4724A8CA9}" type="presOf" srcId="{092A166B-F10B-4DD7-9D76-A26A967AD890}" destId="{634773DB-533A-435F-A12A-F13A44482220}" srcOrd="0" destOrd="0" presId="urn:microsoft.com/office/officeart/2005/8/layout/funnel1"/>
    <dgm:cxn modelId="{6A10E1E5-8381-49EF-B48C-121A4E985CB9}" type="presOf" srcId="{424C340F-AC94-4710-ACE1-4784FC2FD113}" destId="{423F49AC-C487-4B4F-83C3-A5E67EA770EF}" srcOrd="0" destOrd="0" presId="urn:microsoft.com/office/officeart/2005/8/layout/funnel1"/>
    <dgm:cxn modelId="{15375DE6-BC93-48DC-B070-11C92F4F1358}" srcId="{675D73F6-369C-450D-B0F6-E50E57EA7D57}" destId="{092A166B-F10B-4DD7-9D76-A26A967AD890}" srcOrd="2" destOrd="0" parTransId="{9E03AE0C-DBAE-4CBD-8C5E-D71D8FF8AC84}" sibTransId="{EAC42AE9-FD0C-4B61-81F9-902AA41C3A72}"/>
    <dgm:cxn modelId="{38FA0CFD-2FD3-4E5B-A77D-E999FEF144B8}" type="presOf" srcId="{675D73F6-369C-450D-B0F6-E50E57EA7D57}" destId="{EA64FE0E-C7A0-4504-94DD-27D05B5F51FA}" srcOrd="0" destOrd="0" presId="urn:microsoft.com/office/officeart/2005/8/layout/funnel1"/>
    <dgm:cxn modelId="{5DA4926B-D1B2-4ADE-86C2-3379EB38AA29}" type="presParOf" srcId="{EA64FE0E-C7A0-4504-94DD-27D05B5F51FA}" destId="{A29CFCA4-C792-4329-BB2A-B2C24CB88236}" srcOrd="0" destOrd="0" presId="urn:microsoft.com/office/officeart/2005/8/layout/funnel1"/>
    <dgm:cxn modelId="{5823FF49-FA90-4284-9EC7-B2A98C00F7EC}" type="presParOf" srcId="{EA64FE0E-C7A0-4504-94DD-27D05B5F51FA}" destId="{E76DFD53-BB20-4267-A0F7-BDF35E3B860C}" srcOrd="1" destOrd="0" presId="urn:microsoft.com/office/officeart/2005/8/layout/funnel1"/>
    <dgm:cxn modelId="{8835664B-5DAB-4BA0-8512-CF82EB267E5B}" type="presParOf" srcId="{EA64FE0E-C7A0-4504-94DD-27D05B5F51FA}" destId="{423F49AC-C487-4B4F-83C3-A5E67EA770EF}" srcOrd="2" destOrd="0" presId="urn:microsoft.com/office/officeart/2005/8/layout/funnel1"/>
    <dgm:cxn modelId="{04F6915B-45E1-4DF3-A1B4-CCB9C12FF67B}" type="presParOf" srcId="{EA64FE0E-C7A0-4504-94DD-27D05B5F51FA}" destId="{634773DB-533A-435F-A12A-F13A44482220}" srcOrd="3" destOrd="0" presId="urn:microsoft.com/office/officeart/2005/8/layout/funnel1"/>
    <dgm:cxn modelId="{7EB70ED2-C95B-4C90-9373-240D2086ABE7}" type="presParOf" srcId="{EA64FE0E-C7A0-4504-94DD-27D05B5F51FA}" destId="{B6343B7C-7DB3-4BDD-8239-4E160ACED560}" srcOrd="4" destOrd="0" presId="urn:microsoft.com/office/officeart/2005/8/layout/funnel1"/>
    <dgm:cxn modelId="{349AC713-E027-496F-ACE4-8233BA140ADF}" type="presParOf" srcId="{EA64FE0E-C7A0-4504-94DD-27D05B5F51FA}" destId="{17EF70F2-335B-4047-AD4B-5516BF920FBD}" srcOrd="5" destOrd="0" presId="urn:microsoft.com/office/officeart/2005/8/layout/funnel1"/>
    <dgm:cxn modelId="{8C6405D7-B55C-499E-BB4A-8E29E5111E1F}" type="presParOf" srcId="{EA64FE0E-C7A0-4504-94DD-27D05B5F51FA}" destId="{18630144-593B-4E5C-AC7E-57516759F397}"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4C6B9BD-516C-4FA6-8939-063B9D2C9094}"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ru-RU"/>
        </a:p>
      </dgm:t>
    </dgm:pt>
    <dgm:pt modelId="{D60BE65D-5A82-4AA4-AA1C-06F8DE6A6E24}">
      <dgm:prSet phldrT="[Текст]"/>
      <dgm:spPr>
        <a:solidFill>
          <a:schemeClr val="tx1"/>
        </a:solidFill>
      </dgm:spPr>
      <dgm:t>
        <a:bodyPr/>
        <a:lstStyle/>
        <a:p>
          <a:r>
            <a:rPr lang="en-US" b="1" dirty="0">
              <a:solidFill>
                <a:schemeClr val="accent1"/>
              </a:solidFill>
              <a:latin typeface="Bauhaus 93" panose="04030905020B02020C02" pitchFamily="82" charset="0"/>
            </a:rPr>
            <a:t>TPM 2.0</a:t>
          </a:r>
          <a:endParaRPr lang="ru-RU" b="1" dirty="0">
            <a:solidFill>
              <a:schemeClr val="accent1"/>
            </a:solidFill>
          </a:endParaRPr>
        </a:p>
      </dgm:t>
    </dgm:pt>
    <dgm:pt modelId="{EEAE6E7A-A65A-4644-8272-6EFA46E0C088}" type="parTrans" cxnId="{BCD5EECF-A3EA-41EE-B37B-2FBAE54B63BD}">
      <dgm:prSet/>
      <dgm:spPr/>
      <dgm:t>
        <a:bodyPr/>
        <a:lstStyle/>
        <a:p>
          <a:endParaRPr lang="ru-RU"/>
        </a:p>
      </dgm:t>
    </dgm:pt>
    <dgm:pt modelId="{993EA07F-1F4B-4AC2-B1F7-772B49A06C76}" type="sibTrans" cxnId="{BCD5EECF-A3EA-41EE-B37B-2FBAE54B63BD}">
      <dgm:prSet/>
      <dgm:spPr/>
      <dgm:t>
        <a:bodyPr/>
        <a:lstStyle/>
        <a:p>
          <a:endParaRPr lang="ru-RU"/>
        </a:p>
      </dgm:t>
    </dgm:pt>
    <dgm:pt modelId="{9DC0003C-3875-4640-A817-4CFE1F96BF68}">
      <dgm:prSet phldrT="[Текст]"/>
      <dgm:spPr>
        <a:pattFill prst="dkUpDiag">
          <a:fgClr>
            <a:schemeClr val="tx1">
              <a:lumMod val="50000"/>
              <a:lumOff val="50000"/>
            </a:schemeClr>
          </a:fgClr>
          <a:bgClr>
            <a:schemeClr val="bg1"/>
          </a:bgClr>
        </a:pattFill>
        <a:effectLst>
          <a:innerShdw blurRad="63500" dist="50800" dir="13500000">
            <a:prstClr val="black">
              <a:alpha val="50000"/>
            </a:prstClr>
          </a:innerShdw>
        </a:effectLst>
      </dgm:spPr>
      <dgm:t>
        <a:bodyPr/>
        <a:lstStyle/>
        <a:p>
          <a:r>
            <a:rPr lang="en-US" b="1" dirty="0" err="1">
              <a:solidFill>
                <a:schemeClr val="accent6"/>
              </a:solidFill>
              <a:latin typeface="Times New Roman" panose="02020603050405020304" pitchFamily="18" charset="0"/>
              <a:cs typeface="Times New Roman" panose="02020603050405020304" pitchFamily="18" charset="0"/>
            </a:rPr>
            <a:t>Chiffrement</a:t>
          </a:r>
          <a:r>
            <a:rPr lang="en-US" b="1" dirty="0">
              <a:solidFill>
                <a:schemeClr val="accent6"/>
              </a:solidFill>
              <a:latin typeface="Times New Roman" panose="02020603050405020304" pitchFamily="18" charset="0"/>
              <a:cs typeface="Times New Roman" panose="02020603050405020304" pitchFamily="18" charset="0"/>
            </a:rPr>
            <a:t> </a:t>
          </a:r>
          <a:r>
            <a:rPr lang="en-US" b="1" dirty="0" err="1">
              <a:solidFill>
                <a:schemeClr val="accent6"/>
              </a:solidFill>
              <a:latin typeface="Times New Roman" panose="02020603050405020304" pitchFamily="18" charset="0"/>
              <a:cs typeface="Times New Roman" panose="02020603050405020304" pitchFamily="18" charset="0"/>
            </a:rPr>
            <a:t>sécurisé</a:t>
          </a:r>
          <a:endParaRPr lang="ru-RU" dirty="0">
            <a:solidFill>
              <a:schemeClr val="accent6"/>
            </a:solidFill>
            <a:latin typeface="Times New Roman" panose="02020603050405020304" pitchFamily="18" charset="0"/>
            <a:cs typeface="Times New Roman" panose="02020603050405020304" pitchFamily="18" charset="0"/>
          </a:endParaRPr>
        </a:p>
      </dgm:t>
    </dgm:pt>
    <dgm:pt modelId="{18E810CD-5C81-4527-AF9C-7178F459D403}" type="parTrans" cxnId="{E77E5F7B-005C-4BB1-89CC-56C0B3E964A3}">
      <dgm:prSet/>
      <dgm:spPr/>
      <dgm:t>
        <a:bodyPr/>
        <a:lstStyle/>
        <a:p>
          <a:endParaRPr lang="ru-RU"/>
        </a:p>
      </dgm:t>
    </dgm:pt>
    <dgm:pt modelId="{36F05C70-5D0D-49B0-8F94-10F22D640E3F}" type="sibTrans" cxnId="{E77E5F7B-005C-4BB1-89CC-56C0B3E964A3}">
      <dgm:prSet/>
      <dgm:spPr/>
      <dgm:t>
        <a:bodyPr/>
        <a:lstStyle/>
        <a:p>
          <a:endParaRPr lang="ru-RU"/>
        </a:p>
      </dgm:t>
    </dgm:pt>
    <dgm:pt modelId="{561E95B8-8B27-491A-A8DE-D6B031A152CD}">
      <dgm:prSet phldrT="[Текст]"/>
      <dgm:spPr>
        <a:pattFill prst="dkUpDiag">
          <a:fgClr>
            <a:schemeClr val="tx1">
              <a:lumMod val="50000"/>
              <a:lumOff val="50000"/>
            </a:schemeClr>
          </a:fgClr>
          <a:bgClr>
            <a:schemeClr val="bg1"/>
          </a:bgClr>
        </a:pattFill>
        <a:effectLst>
          <a:innerShdw blurRad="63500" dist="50800" dir="13500000">
            <a:prstClr val="black">
              <a:alpha val="50000"/>
            </a:prstClr>
          </a:innerShdw>
        </a:effectLst>
      </dgm:spPr>
      <dgm:t>
        <a:bodyPr/>
        <a:lstStyle/>
        <a:p>
          <a:r>
            <a:rPr lang="en-US" b="1" dirty="0" err="1">
              <a:solidFill>
                <a:schemeClr val="accent6"/>
              </a:solidFill>
              <a:latin typeface="Times New Roman" panose="02020603050405020304" pitchFamily="18" charset="0"/>
              <a:cs typeface="Times New Roman" panose="02020603050405020304" pitchFamily="18" charset="0"/>
            </a:rPr>
            <a:t>Démarrage</a:t>
          </a:r>
          <a:r>
            <a:rPr lang="en-US" b="1" dirty="0">
              <a:solidFill>
                <a:schemeClr val="accent6"/>
              </a:solidFill>
              <a:latin typeface="Times New Roman" panose="02020603050405020304" pitchFamily="18" charset="0"/>
              <a:cs typeface="Times New Roman" panose="02020603050405020304" pitchFamily="18" charset="0"/>
            </a:rPr>
            <a:t> </a:t>
          </a:r>
          <a:r>
            <a:rPr lang="en-US" b="1" dirty="0" err="1">
              <a:solidFill>
                <a:schemeClr val="accent6"/>
              </a:solidFill>
              <a:latin typeface="Times New Roman" panose="02020603050405020304" pitchFamily="18" charset="0"/>
              <a:cs typeface="Times New Roman" panose="02020603050405020304" pitchFamily="18" charset="0"/>
            </a:rPr>
            <a:t>sécurisé</a:t>
          </a:r>
          <a:r>
            <a:rPr lang="en-US" b="1" dirty="0">
              <a:solidFill>
                <a:schemeClr val="accent6"/>
              </a:solidFill>
              <a:latin typeface="Times New Roman" panose="02020603050405020304" pitchFamily="18" charset="0"/>
              <a:cs typeface="Times New Roman" panose="02020603050405020304" pitchFamily="18" charset="0"/>
            </a:rPr>
            <a:t> (Secure Boot)</a:t>
          </a:r>
          <a:endParaRPr lang="ru-RU" dirty="0">
            <a:solidFill>
              <a:schemeClr val="accent6"/>
            </a:solidFill>
            <a:latin typeface="Times New Roman" panose="02020603050405020304" pitchFamily="18" charset="0"/>
            <a:cs typeface="Times New Roman" panose="02020603050405020304" pitchFamily="18" charset="0"/>
          </a:endParaRPr>
        </a:p>
      </dgm:t>
    </dgm:pt>
    <dgm:pt modelId="{0DB34DEE-8498-4FCE-B737-9906B1859705}" type="parTrans" cxnId="{1B69DA72-38B1-47D1-B123-3D3DAF5D5374}">
      <dgm:prSet/>
      <dgm:spPr/>
      <dgm:t>
        <a:bodyPr/>
        <a:lstStyle/>
        <a:p>
          <a:endParaRPr lang="ru-RU"/>
        </a:p>
      </dgm:t>
    </dgm:pt>
    <dgm:pt modelId="{747D3EFC-94DA-45BE-8389-5A1A0F2DDC86}" type="sibTrans" cxnId="{1B69DA72-38B1-47D1-B123-3D3DAF5D5374}">
      <dgm:prSet/>
      <dgm:spPr/>
      <dgm:t>
        <a:bodyPr/>
        <a:lstStyle/>
        <a:p>
          <a:endParaRPr lang="ru-RU"/>
        </a:p>
      </dgm:t>
    </dgm:pt>
    <dgm:pt modelId="{78D39FD1-EB45-4C8F-82D2-C4252DBB2A36}">
      <dgm:prSet phldrT="[Текст]"/>
      <dgm:spPr>
        <a:pattFill prst="dkUpDiag">
          <a:fgClr>
            <a:schemeClr val="tx1">
              <a:lumMod val="50000"/>
              <a:lumOff val="50000"/>
            </a:schemeClr>
          </a:fgClr>
          <a:bgClr>
            <a:schemeClr val="bg1"/>
          </a:bgClr>
        </a:pattFill>
        <a:effectLst>
          <a:innerShdw blurRad="63500" dist="50800" dir="13500000">
            <a:prstClr val="black">
              <a:alpha val="50000"/>
            </a:prstClr>
          </a:innerShdw>
        </a:effectLst>
      </dgm:spPr>
      <dgm:t>
        <a:bodyPr/>
        <a:lstStyle/>
        <a:p>
          <a:r>
            <a:rPr lang="en-US" dirty="0">
              <a:solidFill>
                <a:schemeClr val="accent6"/>
              </a:solidFill>
              <a:latin typeface="Times New Roman" panose="02020603050405020304" pitchFamily="18" charset="0"/>
              <a:cs typeface="Times New Roman" panose="02020603050405020304" pitchFamily="18" charset="0"/>
            </a:rPr>
            <a:t>Protection des </a:t>
          </a:r>
          <a:r>
            <a:rPr lang="en-US" dirty="0" err="1">
              <a:solidFill>
                <a:schemeClr val="accent6"/>
              </a:solidFill>
              <a:latin typeface="Times New Roman" panose="02020603050405020304" pitchFamily="18" charset="0"/>
              <a:cs typeface="Times New Roman" panose="02020603050405020304" pitchFamily="18" charset="0"/>
            </a:rPr>
            <a:t>données</a:t>
          </a:r>
          <a:endParaRPr lang="ru-RU" dirty="0">
            <a:solidFill>
              <a:schemeClr val="accent6"/>
            </a:solidFill>
            <a:latin typeface="Times New Roman" panose="02020603050405020304" pitchFamily="18" charset="0"/>
            <a:cs typeface="Times New Roman" panose="02020603050405020304" pitchFamily="18" charset="0"/>
          </a:endParaRPr>
        </a:p>
      </dgm:t>
    </dgm:pt>
    <dgm:pt modelId="{58DE7E7B-0A7A-4844-AA25-488BE52C1CEF}" type="parTrans" cxnId="{7C60F0FD-F673-4789-9515-09D3F6A5C8AA}">
      <dgm:prSet/>
      <dgm:spPr/>
      <dgm:t>
        <a:bodyPr/>
        <a:lstStyle/>
        <a:p>
          <a:endParaRPr lang="ru-RU"/>
        </a:p>
      </dgm:t>
    </dgm:pt>
    <dgm:pt modelId="{5E003D0C-0EC1-4503-8AD1-A0258D515C6D}" type="sibTrans" cxnId="{7C60F0FD-F673-4789-9515-09D3F6A5C8AA}">
      <dgm:prSet/>
      <dgm:spPr/>
      <dgm:t>
        <a:bodyPr/>
        <a:lstStyle/>
        <a:p>
          <a:endParaRPr lang="ru-RU"/>
        </a:p>
      </dgm:t>
    </dgm:pt>
    <dgm:pt modelId="{BF6D0112-140D-46E3-B12A-3153ACA35592}">
      <dgm:prSet phldrT="[Текст]"/>
      <dgm:spPr>
        <a:pattFill prst="dkUpDiag">
          <a:fgClr>
            <a:schemeClr val="tx1">
              <a:lumMod val="50000"/>
              <a:lumOff val="50000"/>
            </a:schemeClr>
          </a:fgClr>
          <a:bgClr>
            <a:schemeClr val="bg1"/>
          </a:bgClr>
        </a:pattFill>
        <a:effectLst>
          <a:innerShdw blurRad="63500" dist="50800" dir="13500000">
            <a:prstClr val="black">
              <a:alpha val="50000"/>
            </a:prstClr>
          </a:innerShdw>
        </a:effectLst>
      </dgm:spPr>
      <dgm:t>
        <a:bodyPr/>
        <a:lstStyle/>
        <a:p>
          <a:r>
            <a:rPr lang="en-US" dirty="0" err="1">
              <a:solidFill>
                <a:schemeClr val="accent6"/>
              </a:solidFill>
              <a:latin typeface="Times New Roman" panose="02020603050405020304" pitchFamily="18" charset="0"/>
              <a:cs typeface="Times New Roman" panose="02020603050405020304" pitchFamily="18" charset="0"/>
            </a:rPr>
            <a:t>Détection</a:t>
          </a:r>
          <a:r>
            <a:rPr lang="en-US" dirty="0">
              <a:solidFill>
                <a:schemeClr val="accent6"/>
              </a:solidFill>
              <a:latin typeface="Times New Roman" panose="02020603050405020304" pitchFamily="18" charset="0"/>
              <a:cs typeface="Times New Roman" panose="02020603050405020304" pitchFamily="18" charset="0"/>
            </a:rPr>
            <a:t> des </a:t>
          </a:r>
          <a:r>
            <a:rPr lang="en-US" dirty="0" err="1">
              <a:solidFill>
                <a:schemeClr val="accent6"/>
              </a:solidFill>
              <a:latin typeface="Times New Roman" panose="02020603050405020304" pitchFamily="18" charset="0"/>
              <a:cs typeface="Times New Roman" panose="02020603050405020304" pitchFamily="18" charset="0"/>
            </a:rPr>
            <a:t>altérations</a:t>
          </a:r>
          <a:endParaRPr lang="ru-RU" dirty="0">
            <a:solidFill>
              <a:schemeClr val="accent6"/>
            </a:solidFill>
            <a:latin typeface="Times New Roman" panose="02020603050405020304" pitchFamily="18" charset="0"/>
            <a:cs typeface="Times New Roman" panose="02020603050405020304" pitchFamily="18" charset="0"/>
          </a:endParaRPr>
        </a:p>
      </dgm:t>
    </dgm:pt>
    <dgm:pt modelId="{8D74C362-D4C7-441D-BFF4-573FA51F03CE}" type="parTrans" cxnId="{1EB1FAD8-F889-4514-8E3B-E9E4195DDF95}">
      <dgm:prSet/>
      <dgm:spPr/>
      <dgm:t>
        <a:bodyPr/>
        <a:lstStyle/>
        <a:p>
          <a:endParaRPr lang="ru-RU"/>
        </a:p>
      </dgm:t>
    </dgm:pt>
    <dgm:pt modelId="{1A25E9BE-9116-48B4-9B6E-DC63E1A88BFD}" type="sibTrans" cxnId="{1EB1FAD8-F889-4514-8E3B-E9E4195DDF95}">
      <dgm:prSet/>
      <dgm:spPr/>
      <dgm:t>
        <a:bodyPr/>
        <a:lstStyle/>
        <a:p>
          <a:endParaRPr lang="ru-RU"/>
        </a:p>
      </dgm:t>
    </dgm:pt>
    <dgm:pt modelId="{43D3B7DD-C484-40EC-A6EC-BA75E5276E88}" type="pres">
      <dgm:prSet presAssocID="{74C6B9BD-516C-4FA6-8939-063B9D2C9094}" presName="diagram" presStyleCnt="0">
        <dgm:presLayoutVars>
          <dgm:chMax val="1"/>
          <dgm:dir/>
          <dgm:animLvl val="ctr"/>
          <dgm:resizeHandles val="exact"/>
        </dgm:presLayoutVars>
      </dgm:prSet>
      <dgm:spPr/>
    </dgm:pt>
    <dgm:pt modelId="{A0D59524-128C-44FF-9D29-32C1A5857464}" type="pres">
      <dgm:prSet presAssocID="{74C6B9BD-516C-4FA6-8939-063B9D2C9094}" presName="matrix" presStyleCnt="0"/>
      <dgm:spPr/>
    </dgm:pt>
    <dgm:pt modelId="{A2019772-3C76-479A-A1BF-C75FA9C28887}" type="pres">
      <dgm:prSet presAssocID="{74C6B9BD-516C-4FA6-8939-063B9D2C9094}" presName="tile1" presStyleLbl="node1" presStyleIdx="0" presStyleCnt="4"/>
      <dgm:spPr/>
    </dgm:pt>
    <dgm:pt modelId="{16ABFA96-ED31-481C-8354-95A9D872C9D4}" type="pres">
      <dgm:prSet presAssocID="{74C6B9BD-516C-4FA6-8939-063B9D2C9094}" presName="tile1text" presStyleLbl="node1" presStyleIdx="0" presStyleCnt="4">
        <dgm:presLayoutVars>
          <dgm:chMax val="0"/>
          <dgm:chPref val="0"/>
          <dgm:bulletEnabled val="1"/>
        </dgm:presLayoutVars>
      </dgm:prSet>
      <dgm:spPr/>
    </dgm:pt>
    <dgm:pt modelId="{55E91C18-6A8B-4120-BDDB-3F99D060EC76}" type="pres">
      <dgm:prSet presAssocID="{74C6B9BD-516C-4FA6-8939-063B9D2C9094}" presName="tile2" presStyleLbl="node1" presStyleIdx="1" presStyleCnt="4"/>
      <dgm:spPr/>
    </dgm:pt>
    <dgm:pt modelId="{FB3E989D-6ED7-4BFA-B47D-DE538EA4360C}" type="pres">
      <dgm:prSet presAssocID="{74C6B9BD-516C-4FA6-8939-063B9D2C9094}" presName="tile2text" presStyleLbl="node1" presStyleIdx="1" presStyleCnt="4">
        <dgm:presLayoutVars>
          <dgm:chMax val="0"/>
          <dgm:chPref val="0"/>
          <dgm:bulletEnabled val="1"/>
        </dgm:presLayoutVars>
      </dgm:prSet>
      <dgm:spPr/>
    </dgm:pt>
    <dgm:pt modelId="{6CEF04F0-0450-452B-96F1-A40EF6B41C3A}" type="pres">
      <dgm:prSet presAssocID="{74C6B9BD-516C-4FA6-8939-063B9D2C9094}" presName="tile3" presStyleLbl="node1" presStyleIdx="2" presStyleCnt="4"/>
      <dgm:spPr/>
    </dgm:pt>
    <dgm:pt modelId="{B6292304-1F9E-4963-9A99-C46EDDA78584}" type="pres">
      <dgm:prSet presAssocID="{74C6B9BD-516C-4FA6-8939-063B9D2C9094}" presName="tile3text" presStyleLbl="node1" presStyleIdx="2" presStyleCnt="4">
        <dgm:presLayoutVars>
          <dgm:chMax val="0"/>
          <dgm:chPref val="0"/>
          <dgm:bulletEnabled val="1"/>
        </dgm:presLayoutVars>
      </dgm:prSet>
      <dgm:spPr/>
    </dgm:pt>
    <dgm:pt modelId="{DBF95F9F-CF8C-4379-9F78-537677E64FFC}" type="pres">
      <dgm:prSet presAssocID="{74C6B9BD-516C-4FA6-8939-063B9D2C9094}" presName="tile4" presStyleLbl="node1" presStyleIdx="3" presStyleCnt="4"/>
      <dgm:spPr/>
    </dgm:pt>
    <dgm:pt modelId="{F579BDA8-99E4-4988-BAD7-3814B74996B3}" type="pres">
      <dgm:prSet presAssocID="{74C6B9BD-516C-4FA6-8939-063B9D2C9094}" presName="tile4text" presStyleLbl="node1" presStyleIdx="3" presStyleCnt="4">
        <dgm:presLayoutVars>
          <dgm:chMax val="0"/>
          <dgm:chPref val="0"/>
          <dgm:bulletEnabled val="1"/>
        </dgm:presLayoutVars>
      </dgm:prSet>
      <dgm:spPr/>
    </dgm:pt>
    <dgm:pt modelId="{48CD82B5-75FF-4F64-A181-C746C10952CC}" type="pres">
      <dgm:prSet presAssocID="{74C6B9BD-516C-4FA6-8939-063B9D2C9094}" presName="centerTile" presStyleLbl="fgShp" presStyleIdx="0" presStyleCnt="1">
        <dgm:presLayoutVars>
          <dgm:chMax val="0"/>
          <dgm:chPref val="0"/>
        </dgm:presLayoutVars>
      </dgm:prSet>
      <dgm:spPr/>
    </dgm:pt>
  </dgm:ptLst>
  <dgm:cxnLst>
    <dgm:cxn modelId="{3A3C5611-CAE1-4F2B-A91C-6324D28566F4}" type="presOf" srcId="{78D39FD1-EB45-4C8F-82D2-C4252DBB2A36}" destId="{6CEF04F0-0450-452B-96F1-A40EF6B41C3A}" srcOrd="0" destOrd="0" presId="urn:microsoft.com/office/officeart/2005/8/layout/matrix1"/>
    <dgm:cxn modelId="{FF6AC815-235C-4EF5-B784-720D796DCB71}" type="presOf" srcId="{561E95B8-8B27-491A-A8DE-D6B031A152CD}" destId="{FB3E989D-6ED7-4BFA-B47D-DE538EA4360C}" srcOrd="1" destOrd="0" presId="urn:microsoft.com/office/officeart/2005/8/layout/matrix1"/>
    <dgm:cxn modelId="{C444E61B-8118-4F04-A3BA-809EC30234CD}" type="presOf" srcId="{BF6D0112-140D-46E3-B12A-3153ACA35592}" destId="{DBF95F9F-CF8C-4379-9F78-537677E64FFC}" srcOrd="0" destOrd="0" presId="urn:microsoft.com/office/officeart/2005/8/layout/matrix1"/>
    <dgm:cxn modelId="{C8F7F31F-4B80-46C2-94F7-816D376AEEB2}" type="presOf" srcId="{9DC0003C-3875-4640-A817-4CFE1F96BF68}" destId="{16ABFA96-ED31-481C-8354-95A9D872C9D4}" srcOrd="1" destOrd="0" presId="urn:microsoft.com/office/officeart/2005/8/layout/matrix1"/>
    <dgm:cxn modelId="{6FF62349-B432-407E-9ED4-7EC7A0C2AE62}" type="presOf" srcId="{561E95B8-8B27-491A-A8DE-D6B031A152CD}" destId="{55E91C18-6A8B-4120-BDDB-3F99D060EC76}" srcOrd="0" destOrd="0" presId="urn:microsoft.com/office/officeart/2005/8/layout/matrix1"/>
    <dgm:cxn modelId="{1B69DA72-38B1-47D1-B123-3D3DAF5D5374}" srcId="{D60BE65D-5A82-4AA4-AA1C-06F8DE6A6E24}" destId="{561E95B8-8B27-491A-A8DE-D6B031A152CD}" srcOrd="1" destOrd="0" parTransId="{0DB34DEE-8498-4FCE-B737-9906B1859705}" sibTransId="{747D3EFC-94DA-45BE-8389-5A1A0F2DDC86}"/>
    <dgm:cxn modelId="{E77E5F7B-005C-4BB1-89CC-56C0B3E964A3}" srcId="{D60BE65D-5A82-4AA4-AA1C-06F8DE6A6E24}" destId="{9DC0003C-3875-4640-A817-4CFE1F96BF68}" srcOrd="0" destOrd="0" parTransId="{18E810CD-5C81-4527-AF9C-7178F459D403}" sibTransId="{36F05C70-5D0D-49B0-8F94-10F22D640E3F}"/>
    <dgm:cxn modelId="{B275CB82-5C14-47BD-81F6-9ED879F49B04}" type="presOf" srcId="{74C6B9BD-516C-4FA6-8939-063B9D2C9094}" destId="{43D3B7DD-C484-40EC-A6EC-BA75E5276E88}" srcOrd="0" destOrd="0" presId="urn:microsoft.com/office/officeart/2005/8/layout/matrix1"/>
    <dgm:cxn modelId="{B6DA4A99-B97E-465E-B66F-5EA3AD6325E7}" type="presOf" srcId="{D60BE65D-5A82-4AA4-AA1C-06F8DE6A6E24}" destId="{48CD82B5-75FF-4F64-A181-C746C10952CC}" srcOrd="0" destOrd="0" presId="urn:microsoft.com/office/officeart/2005/8/layout/matrix1"/>
    <dgm:cxn modelId="{537CFA9B-7A0B-4D3E-BB06-B044B842057D}" type="presOf" srcId="{BF6D0112-140D-46E3-B12A-3153ACA35592}" destId="{F579BDA8-99E4-4988-BAD7-3814B74996B3}" srcOrd="1" destOrd="0" presId="urn:microsoft.com/office/officeart/2005/8/layout/matrix1"/>
    <dgm:cxn modelId="{399DED9F-6125-48D0-847A-3E946BBE3AAC}" type="presOf" srcId="{78D39FD1-EB45-4C8F-82D2-C4252DBB2A36}" destId="{B6292304-1F9E-4963-9A99-C46EDDA78584}" srcOrd="1" destOrd="0" presId="urn:microsoft.com/office/officeart/2005/8/layout/matrix1"/>
    <dgm:cxn modelId="{64429ABB-3914-40C9-BE15-7195B6986E3E}" type="presOf" srcId="{9DC0003C-3875-4640-A817-4CFE1F96BF68}" destId="{A2019772-3C76-479A-A1BF-C75FA9C28887}" srcOrd="0" destOrd="0" presId="urn:microsoft.com/office/officeart/2005/8/layout/matrix1"/>
    <dgm:cxn modelId="{BCD5EECF-A3EA-41EE-B37B-2FBAE54B63BD}" srcId="{74C6B9BD-516C-4FA6-8939-063B9D2C9094}" destId="{D60BE65D-5A82-4AA4-AA1C-06F8DE6A6E24}" srcOrd="0" destOrd="0" parTransId="{EEAE6E7A-A65A-4644-8272-6EFA46E0C088}" sibTransId="{993EA07F-1F4B-4AC2-B1F7-772B49A06C76}"/>
    <dgm:cxn modelId="{1EB1FAD8-F889-4514-8E3B-E9E4195DDF95}" srcId="{D60BE65D-5A82-4AA4-AA1C-06F8DE6A6E24}" destId="{BF6D0112-140D-46E3-B12A-3153ACA35592}" srcOrd="3" destOrd="0" parTransId="{8D74C362-D4C7-441D-BFF4-573FA51F03CE}" sibTransId="{1A25E9BE-9116-48B4-9B6E-DC63E1A88BFD}"/>
    <dgm:cxn modelId="{7C60F0FD-F673-4789-9515-09D3F6A5C8AA}" srcId="{D60BE65D-5A82-4AA4-AA1C-06F8DE6A6E24}" destId="{78D39FD1-EB45-4C8F-82D2-C4252DBB2A36}" srcOrd="2" destOrd="0" parTransId="{58DE7E7B-0A7A-4844-AA25-488BE52C1CEF}" sibTransId="{5E003D0C-0EC1-4503-8AD1-A0258D515C6D}"/>
    <dgm:cxn modelId="{C2557F76-ECDB-47D4-AACB-53B960F073C6}" type="presParOf" srcId="{43D3B7DD-C484-40EC-A6EC-BA75E5276E88}" destId="{A0D59524-128C-44FF-9D29-32C1A5857464}" srcOrd="0" destOrd="0" presId="urn:microsoft.com/office/officeart/2005/8/layout/matrix1"/>
    <dgm:cxn modelId="{3DA27503-B82D-48B1-81A2-7DC226E07515}" type="presParOf" srcId="{A0D59524-128C-44FF-9D29-32C1A5857464}" destId="{A2019772-3C76-479A-A1BF-C75FA9C28887}" srcOrd="0" destOrd="0" presId="urn:microsoft.com/office/officeart/2005/8/layout/matrix1"/>
    <dgm:cxn modelId="{70E116AB-7949-469B-95AC-AC397333551A}" type="presParOf" srcId="{A0D59524-128C-44FF-9D29-32C1A5857464}" destId="{16ABFA96-ED31-481C-8354-95A9D872C9D4}" srcOrd="1" destOrd="0" presId="urn:microsoft.com/office/officeart/2005/8/layout/matrix1"/>
    <dgm:cxn modelId="{5D4EBEBB-4E08-48A4-9782-8512395B0B77}" type="presParOf" srcId="{A0D59524-128C-44FF-9D29-32C1A5857464}" destId="{55E91C18-6A8B-4120-BDDB-3F99D060EC76}" srcOrd="2" destOrd="0" presId="urn:microsoft.com/office/officeart/2005/8/layout/matrix1"/>
    <dgm:cxn modelId="{7AA2F567-032A-48F1-BF2E-FC3C5D1FEACD}" type="presParOf" srcId="{A0D59524-128C-44FF-9D29-32C1A5857464}" destId="{FB3E989D-6ED7-4BFA-B47D-DE538EA4360C}" srcOrd="3" destOrd="0" presId="urn:microsoft.com/office/officeart/2005/8/layout/matrix1"/>
    <dgm:cxn modelId="{2CD715C9-C82E-4238-A4D1-BB1A70F7A033}" type="presParOf" srcId="{A0D59524-128C-44FF-9D29-32C1A5857464}" destId="{6CEF04F0-0450-452B-96F1-A40EF6B41C3A}" srcOrd="4" destOrd="0" presId="urn:microsoft.com/office/officeart/2005/8/layout/matrix1"/>
    <dgm:cxn modelId="{DC6ED673-98DE-49FD-A7B7-351926E0ABDA}" type="presParOf" srcId="{A0D59524-128C-44FF-9D29-32C1A5857464}" destId="{B6292304-1F9E-4963-9A99-C46EDDA78584}" srcOrd="5" destOrd="0" presId="urn:microsoft.com/office/officeart/2005/8/layout/matrix1"/>
    <dgm:cxn modelId="{57F4806D-5800-4F99-9105-261DE85741CF}" type="presParOf" srcId="{A0D59524-128C-44FF-9D29-32C1A5857464}" destId="{DBF95F9F-CF8C-4379-9F78-537677E64FFC}" srcOrd="6" destOrd="0" presId="urn:microsoft.com/office/officeart/2005/8/layout/matrix1"/>
    <dgm:cxn modelId="{0D3CBED3-EB43-4F68-A04D-0AEBAC0A1B50}" type="presParOf" srcId="{A0D59524-128C-44FF-9D29-32C1A5857464}" destId="{F579BDA8-99E4-4988-BAD7-3814B74996B3}" srcOrd="7" destOrd="0" presId="urn:microsoft.com/office/officeart/2005/8/layout/matrix1"/>
    <dgm:cxn modelId="{CE7D0489-129E-48AC-8759-4A2A485BCA85}" type="presParOf" srcId="{43D3B7DD-C484-40EC-A6EC-BA75E5276E88}" destId="{48CD82B5-75FF-4F64-A181-C746C10952CC}"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10F820-320D-449D-9E68-85133D602BB6}"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ru-RU"/>
        </a:p>
      </dgm:t>
    </dgm:pt>
    <dgm:pt modelId="{AAD5D502-1865-415C-8750-7746DFFBED9A}">
      <dgm:prSet phldrT="[Текст]"/>
      <dgm:spPr>
        <a:solidFill>
          <a:schemeClr val="accent2">
            <a:lumMod val="75000"/>
          </a:schemeClr>
        </a:solidFill>
      </dgm:spPr>
      <dgm:t>
        <a:bodyPr/>
        <a:lstStyle/>
        <a:p>
          <a:r>
            <a:rPr lang="en-US" dirty="0">
              <a:solidFill>
                <a:schemeClr val="tx1"/>
              </a:solidFill>
            </a:rPr>
            <a:t>TPM 2.0</a:t>
          </a:r>
          <a:endParaRPr lang="ru-RU" dirty="0">
            <a:solidFill>
              <a:schemeClr val="tx1"/>
            </a:solidFill>
          </a:endParaRPr>
        </a:p>
      </dgm:t>
    </dgm:pt>
    <dgm:pt modelId="{F329A845-066D-447D-B0DA-BE45B9E5B026}" type="parTrans" cxnId="{DB974373-E2F1-4978-A009-CAC9B9FEC3B2}">
      <dgm:prSet/>
      <dgm:spPr/>
      <dgm:t>
        <a:bodyPr/>
        <a:lstStyle/>
        <a:p>
          <a:endParaRPr lang="ru-RU"/>
        </a:p>
      </dgm:t>
    </dgm:pt>
    <dgm:pt modelId="{FC57A51F-BF38-45CA-83ED-236C7C0DF7A6}" type="sibTrans" cxnId="{DB974373-E2F1-4978-A009-CAC9B9FEC3B2}">
      <dgm:prSet/>
      <dgm:spPr/>
      <dgm:t>
        <a:bodyPr/>
        <a:lstStyle/>
        <a:p>
          <a:endParaRPr lang="ru-RU"/>
        </a:p>
      </dgm:t>
    </dgm:pt>
    <dgm:pt modelId="{3127109F-0923-4253-92D3-BFAC619259EF}">
      <dgm:prSet phldrT="[Текст]"/>
      <dgm:spPr>
        <a:solidFill>
          <a:srgbClr val="FF0000"/>
        </a:solidFill>
      </dgm:spPr>
      <dgm:t>
        <a:bodyPr/>
        <a:lstStyle/>
        <a:p>
          <a:r>
            <a:rPr lang="en-US" dirty="0" err="1">
              <a:solidFill>
                <a:schemeClr val="tx1"/>
              </a:solidFill>
            </a:rPr>
            <a:t>Chiffrement</a:t>
          </a:r>
          <a:r>
            <a:rPr lang="en-US" dirty="0">
              <a:solidFill>
                <a:schemeClr val="tx1"/>
              </a:solidFill>
            </a:rPr>
            <a:t> de </a:t>
          </a:r>
          <a:r>
            <a:rPr lang="en-US" dirty="0" err="1">
              <a:solidFill>
                <a:schemeClr val="tx1"/>
              </a:solidFill>
            </a:rPr>
            <a:t>disque</a:t>
          </a:r>
          <a:endParaRPr lang="ru-RU" dirty="0">
            <a:solidFill>
              <a:schemeClr val="tx1"/>
            </a:solidFill>
          </a:endParaRPr>
        </a:p>
      </dgm:t>
    </dgm:pt>
    <dgm:pt modelId="{E8A40A72-5E62-4D31-928C-24BA63156F71}" type="parTrans" cxnId="{B07D33FE-AF30-4ECA-94D1-BA8969A54D42}">
      <dgm:prSet/>
      <dgm:spPr/>
      <dgm:t>
        <a:bodyPr/>
        <a:lstStyle/>
        <a:p>
          <a:endParaRPr lang="ru-RU"/>
        </a:p>
      </dgm:t>
    </dgm:pt>
    <dgm:pt modelId="{A5182F2C-B1B6-4F19-83A1-1B57BD9E9058}" type="sibTrans" cxnId="{B07D33FE-AF30-4ECA-94D1-BA8969A54D42}">
      <dgm:prSet/>
      <dgm:spPr/>
      <dgm:t>
        <a:bodyPr/>
        <a:lstStyle/>
        <a:p>
          <a:endParaRPr lang="ru-RU"/>
        </a:p>
      </dgm:t>
    </dgm:pt>
    <dgm:pt modelId="{9BE6006F-52BD-43D1-8812-8CC7BD5D78ED}">
      <dgm:prSet phldrT="[Текст]"/>
      <dgm:spPr>
        <a:solidFill>
          <a:srgbClr val="FF0000"/>
        </a:solidFill>
      </dgm:spPr>
      <dgm:t>
        <a:bodyPr/>
        <a:lstStyle/>
        <a:p>
          <a:r>
            <a:rPr lang="en-US" dirty="0" err="1">
              <a:solidFill>
                <a:schemeClr val="tx1"/>
              </a:solidFill>
            </a:rPr>
            <a:t>Authentification</a:t>
          </a:r>
          <a:r>
            <a:rPr lang="en-US" dirty="0">
              <a:solidFill>
                <a:schemeClr val="tx1"/>
              </a:solidFill>
            </a:rPr>
            <a:t> </a:t>
          </a:r>
          <a:r>
            <a:rPr lang="en-US" dirty="0" err="1">
              <a:solidFill>
                <a:schemeClr val="tx1"/>
              </a:solidFill>
            </a:rPr>
            <a:t>réseau</a:t>
          </a:r>
          <a:endParaRPr lang="ru-RU" dirty="0">
            <a:solidFill>
              <a:schemeClr val="tx1"/>
            </a:solidFill>
          </a:endParaRPr>
        </a:p>
      </dgm:t>
    </dgm:pt>
    <dgm:pt modelId="{FDAF84E9-4680-4C87-B9A6-1E96FC9277D5}" type="parTrans" cxnId="{6B8CD8F4-3AD1-4B02-9AA2-A549AF2E670E}">
      <dgm:prSet/>
      <dgm:spPr/>
      <dgm:t>
        <a:bodyPr/>
        <a:lstStyle/>
        <a:p>
          <a:endParaRPr lang="ru-RU"/>
        </a:p>
      </dgm:t>
    </dgm:pt>
    <dgm:pt modelId="{644E11CD-BA4F-42EB-8018-680DB8A8AAE8}" type="sibTrans" cxnId="{6B8CD8F4-3AD1-4B02-9AA2-A549AF2E670E}">
      <dgm:prSet/>
      <dgm:spPr/>
      <dgm:t>
        <a:bodyPr/>
        <a:lstStyle/>
        <a:p>
          <a:endParaRPr lang="ru-RU"/>
        </a:p>
      </dgm:t>
    </dgm:pt>
    <dgm:pt modelId="{61801572-5B78-4040-A0D4-5CA0FEEEEF51}">
      <dgm:prSet phldrT="[Текст]"/>
      <dgm:spPr>
        <a:solidFill>
          <a:srgbClr val="FF0000"/>
        </a:solidFill>
      </dgm:spPr>
      <dgm:t>
        <a:bodyPr/>
        <a:lstStyle/>
        <a:p>
          <a:r>
            <a:rPr lang="en-US" dirty="0">
              <a:solidFill>
                <a:schemeClr val="tx1"/>
              </a:solidFill>
            </a:rPr>
            <a:t>Gestion de </a:t>
          </a:r>
          <a:r>
            <a:rPr lang="en-US" dirty="0" err="1">
              <a:solidFill>
                <a:schemeClr val="tx1"/>
              </a:solidFill>
            </a:rPr>
            <a:t>l’intégrité</a:t>
          </a:r>
          <a:endParaRPr lang="ru-RU" dirty="0">
            <a:solidFill>
              <a:schemeClr val="tx1"/>
            </a:solidFill>
          </a:endParaRPr>
        </a:p>
      </dgm:t>
    </dgm:pt>
    <dgm:pt modelId="{570CCB66-BCE5-4F69-B808-DE3CB0E6B5DB}" type="parTrans" cxnId="{9B99FA54-0E2E-49DA-8F73-8AF953132206}">
      <dgm:prSet/>
      <dgm:spPr/>
      <dgm:t>
        <a:bodyPr/>
        <a:lstStyle/>
        <a:p>
          <a:endParaRPr lang="ru-RU"/>
        </a:p>
      </dgm:t>
    </dgm:pt>
    <dgm:pt modelId="{A01525E4-D2C8-4A1E-9414-7B50F74B0538}" type="sibTrans" cxnId="{9B99FA54-0E2E-49DA-8F73-8AF953132206}">
      <dgm:prSet/>
      <dgm:spPr/>
      <dgm:t>
        <a:bodyPr/>
        <a:lstStyle/>
        <a:p>
          <a:endParaRPr lang="ru-RU"/>
        </a:p>
      </dgm:t>
    </dgm:pt>
    <dgm:pt modelId="{E30D7357-4F66-481A-8318-B829BFEB19A3}" type="pres">
      <dgm:prSet presAssocID="{4B10F820-320D-449D-9E68-85133D602BB6}" presName="Name0" presStyleCnt="0">
        <dgm:presLayoutVars>
          <dgm:chPref val="1"/>
          <dgm:dir/>
          <dgm:animOne val="branch"/>
          <dgm:animLvl val="lvl"/>
          <dgm:resizeHandles val="exact"/>
        </dgm:presLayoutVars>
      </dgm:prSet>
      <dgm:spPr/>
    </dgm:pt>
    <dgm:pt modelId="{53785B48-A241-4DE8-939D-2E41BA753E84}" type="pres">
      <dgm:prSet presAssocID="{AAD5D502-1865-415C-8750-7746DFFBED9A}" presName="root1" presStyleCnt="0"/>
      <dgm:spPr/>
    </dgm:pt>
    <dgm:pt modelId="{C030F3B3-7890-4A1A-89BC-8F68E1C6918A}" type="pres">
      <dgm:prSet presAssocID="{AAD5D502-1865-415C-8750-7746DFFBED9A}" presName="LevelOneTextNode" presStyleLbl="node0" presStyleIdx="0" presStyleCnt="1">
        <dgm:presLayoutVars>
          <dgm:chPref val="3"/>
        </dgm:presLayoutVars>
      </dgm:prSet>
      <dgm:spPr/>
    </dgm:pt>
    <dgm:pt modelId="{D626A5B5-B858-4FE7-B22C-8392BC4D139A}" type="pres">
      <dgm:prSet presAssocID="{AAD5D502-1865-415C-8750-7746DFFBED9A}" presName="level2hierChild" presStyleCnt="0"/>
      <dgm:spPr/>
    </dgm:pt>
    <dgm:pt modelId="{8D142939-5A9E-4A65-9DBE-565E3D1CC36D}" type="pres">
      <dgm:prSet presAssocID="{E8A40A72-5E62-4D31-928C-24BA63156F71}" presName="conn2-1" presStyleLbl="parChTrans1D2" presStyleIdx="0" presStyleCnt="3"/>
      <dgm:spPr/>
    </dgm:pt>
    <dgm:pt modelId="{0E944888-B88E-4E65-A5A5-AC8CEAB00631}" type="pres">
      <dgm:prSet presAssocID="{E8A40A72-5E62-4D31-928C-24BA63156F71}" presName="connTx" presStyleLbl="parChTrans1D2" presStyleIdx="0" presStyleCnt="3"/>
      <dgm:spPr/>
    </dgm:pt>
    <dgm:pt modelId="{87A3649D-CB89-407B-BF68-AC14CBD39DF9}" type="pres">
      <dgm:prSet presAssocID="{3127109F-0923-4253-92D3-BFAC619259EF}" presName="root2" presStyleCnt="0"/>
      <dgm:spPr/>
    </dgm:pt>
    <dgm:pt modelId="{46039B56-1493-49BA-8A9F-F47C5F603351}" type="pres">
      <dgm:prSet presAssocID="{3127109F-0923-4253-92D3-BFAC619259EF}" presName="LevelTwoTextNode" presStyleLbl="node2" presStyleIdx="0" presStyleCnt="3">
        <dgm:presLayoutVars>
          <dgm:chPref val="3"/>
        </dgm:presLayoutVars>
      </dgm:prSet>
      <dgm:spPr/>
    </dgm:pt>
    <dgm:pt modelId="{8FBAAE63-748F-4135-B078-9D1BD33E51FB}" type="pres">
      <dgm:prSet presAssocID="{3127109F-0923-4253-92D3-BFAC619259EF}" presName="level3hierChild" presStyleCnt="0"/>
      <dgm:spPr/>
    </dgm:pt>
    <dgm:pt modelId="{B59B783C-2606-463E-9B44-A2F5A62F4EF7}" type="pres">
      <dgm:prSet presAssocID="{FDAF84E9-4680-4C87-B9A6-1E96FC9277D5}" presName="conn2-1" presStyleLbl="parChTrans1D2" presStyleIdx="1" presStyleCnt="3"/>
      <dgm:spPr/>
    </dgm:pt>
    <dgm:pt modelId="{50FEE55B-B46F-4B3E-91CE-CFE642F492D1}" type="pres">
      <dgm:prSet presAssocID="{FDAF84E9-4680-4C87-B9A6-1E96FC9277D5}" presName="connTx" presStyleLbl="parChTrans1D2" presStyleIdx="1" presStyleCnt="3"/>
      <dgm:spPr/>
    </dgm:pt>
    <dgm:pt modelId="{93C8A8DF-1C60-4737-9352-5F9BF2E1DE17}" type="pres">
      <dgm:prSet presAssocID="{9BE6006F-52BD-43D1-8812-8CC7BD5D78ED}" presName="root2" presStyleCnt="0"/>
      <dgm:spPr/>
    </dgm:pt>
    <dgm:pt modelId="{ADA4F6B1-D74C-4801-907E-3CA29E0D9E71}" type="pres">
      <dgm:prSet presAssocID="{9BE6006F-52BD-43D1-8812-8CC7BD5D78ED}" presName="LevelTwoTextNode" presStyleLbl="node2" presStyleIdx="1" presStyleCnt="3">
        <dgm:presLayoutVars>
          <dgm:chPref val="3"/>
        </dgm:presLayoutVars>
      </dgm:prSet>
      <dgm:spPr/>
    </dgm:pt>
    <dgm:pt modelId="{DBA8C6A0-546D-4552-83F6-A4ED400FD697}" type="pres">
      <dgm:prSet presAssocID="{9BE6006F-52BD-43D1-8812-8CC7BD5D78ED}" presName="level3hierChild" presStyleCnt="0"/>
      <dgm:spPr/>
    </dgm:pt>
    <dgm:pt modelId="{E3AD5F5A-D661-4DC7-A982-BEF706068CA9}" type="pres">
      <dgm:prSet presAssocID="{570CCB66-BCE5-4F69-B808-DE3CB0E6B5DB}" presName="conn2-1" presStyleLbl="parChTrans1D2" presStyleIdx="2" presStyleCnt="3"/>
      <dgm:spPr/>
    </dgm:pt>
    <dgm:pt modelId="{1EE6F90F-0406-42C0-84A1-AAC796DF5061}" type="pres">
      <dgm:prSet presAssocID="{570CCB66-BCE5-4F69-B808-DE3CB0E6B5DB}" presName="connTx" presStyleLbl="parChTrans1D2" presStyleIdx="2" presStyleCnt="3"/>
      <dgm:spPr/>
    </dgm:pt>
    <dgm:pt modelId="{293A6B16-BEE3-41FA-802F-7E91C2CA6142}" type="pres">
      <dgm:prSet presAssocID="{61801572-5B78-4040-A0D4-5CA0FEEEEF51}" presName="root2" presStyleCnt="0"/>
      <dgm:spPr/>
    </dgm:pt>
    <dgm:pt modelId="{7B31FA31-018A-4B06-902C-97F16D029FEB}" type="pres">
      <dgm:prSet presAssocID="{61801572-5B78-4040-A0D4-5CA0FEEEEF51}" presName="LevelTwoTextNode" presStyleLbl="node2" presStyleIdx="2" presStyleCnt="3">
        <dgm:presLayoutVars>
          <dgm:chPref val="3"/>
        </dgm:presLayoutVars>
      </dgm:prSet>
      <dgm:spPr/>
    </dgm:pt>
    <dgm:pt modelId="{DC6541FD-96C1-459E-9510-746C23EE0184}" type="pres">
      <dgm:prSet presAssocID="{61801572-5B78-4040-A0D4-5CA0FEEEEF51}" presName="level3hierChild" presStyleCnt="0"/>
      <dgm:spPr/>
    </dgm:pt>
  </dgm:ptLst>
  <dgm:cxnLst>
    <dgm:cxn modelId="{68F17402-C6EF-47C7-BD1E-1B7A6F5FCB5C}" type="presOf" srcId="{570CCB66-BCE5-4F69-B808-DE3CB0E6B5DB}" destId="{1EE6F90F-0406-42C0-84A1-AAC796DF5061}" srcOrd="1" destOrd="0" presId="urn:microsoft.com/office/officeart/2008/layout/HorizontalMultiLevelHierarchy"/>
    <dgm:cxn modelId="{B55A1D14-02B5-4650-8CC0-B3F4F886ED7C}" type="presOf" srcId="{570CCB66-BCE5-4F69-B808-DE3CB0E6B5DB}" destId="{E3AD5F5A-D661-4DC7-A982-BEF706068CA9}" srcOrd="0" destOrd="0" presId="urn:microsoft.com/office/officeart/2008/layout/HorizontalMultiLevelHierarchy"/>
    <dgm:cxn modelId="{A509EC40-160D-4E5E-BB12-9E3B52E15423}" type="presOf" srcId="{AAD5D502-1865-415C-8750-7746DFFBED9A}" destId="{C030F3B3-7890-4A1A-89BC-8F68E1C6918A}" srcOrd="0" destOrd="0" presId="urn:microsoft.com/office/officeart/2008/layout/HorizontalMultiLevelHierarchy"/>
    <dgm:cxn modelId="{3FF7EE5D-ABFA-46DC-933F-5064AC1EFF88}" type="presOf" srcId="{4B10F820-320D-449D-9E68-85133D602BB6}" destId="{E30D7357-4F66-481A-8318-B829BFEB19A3}" srcOrd="0" destOrd="0" presId="urn:microsoft.com/office/officeart/2008/layout/HorizontalMultiLevelHierarchy"/>
    <dgm:cxn modelId="{D9EC374D-1C8A-4B37-986D-959134CCAE77}" type="presOf" srcId="{E8A40A72-5E62-4D31-928C-24BA63156F71}" destId="{0E944888-B88E-4E65-A5A5-AC8CEAB00631}" srcOrd="1" destOrd="0" presId="urn:microsoft.com/office/officeart/2008/layout/HorizontalMultiLevelHierarchy"/>
    <dgm:cxn modelId="{4FBA4452-5532-4418-9688-B3378F74DDA1}" type="presOf" srcId="{FDAF84E9-4680-4C87-B9A6-1E96FC9277D5}" destId="{B59B783C-2606-463E-9B44-A2F5A62F4EF7}" srcOrd="0" destOrd="0" presId="urn:microsoft.com/office/officeart/2008/layout/HorizontalMultiLevelHierarchy"/>
    <dgm:cxn modelId="{91EDAF72-03C8-44B4-9165-5A72DF2D1A32}" type="presOf" srcId="{61801572-5B78-4040-A0D4-5CA0FEEEEF51}" destId="{7B31FA31-018A-4B06-902C-97F16D029FEB}" srcOrd="0" destOrd="0" presId="urn:microsoft.com/office/officeart/2008/layout/HorizontalMultiLevelHierarchy"/>
    <dgm:cxn modelId="{DB974373-E2F1-4978-A009-CAC9B9FEC3B2}" srcId="{4B10F820-320D-449D-9E68-85133D602BB6}" destId="{AAD5D502-1865-415C-8750-7746DFFBED9A}" srcOrd="0" destOrd="0" parTransId="{F329A845-066D-447D-B0DA-BE45B9E5B026}" sibTransId="{FC57A51F-BF38-45CA-83ED-236C7C0DF7A6}"/>
    <dgm:cxn modelId="{C0F65374-EA10-4B2E-BB71-81E0261D5618}" type="presOf" srcId="{E8A40A72-5E62-4D31-928C-24BA63156F71}" destId="{8D142939-5A9E-4A65-9DBE-565E3D1CC36D}" srcOrd="0" destOrd="0" presId="urn:microsoft.com/office/officeart/2008/layout/HorizontalMultiLevelHierarchy"/>
    <dgm:cxn modelId="{9B99FA54-0E2E-49DA-8F73-8AF953132206}" srcId="{AAD5D502-1865-415C-8750-7746DFFBED9A}" destId="{61801572-5B78-4040-A0D4-5CA0FEEEEF51}" srcOrd="2" destOrd="0" parTransId="{570CCB66-BCE5-4F69-B808-DE3CB0E6B5DB}" sibTransId="{A01525E4-D2C8-4A1E-9414-7B50F74B0538}"/>
    <dgm:cxn modelId="{7733C178-AEE3-4BFC-A3DC-FECA0162E533}" type="presOf" srcId="{3127109F-0923-4253-92D3-BFAC619259EF}" destId="{46039B56-1493-49BA-8A9F-F47C5F603351}" srcOrd="0" destOrd="0" presId="urn:microsoft.com/office/officeart/2008/layout/HorizontalMultiLevelHierarchy"/>
    <dgm:cxn modelId="{B496A3AF-4539-47B4-B523-0D6237CAD761}" type="presOf" srcId="{FDAF84E9-4680-4C87-B9A6-1E96FC9277D5}" destId="{50FEE55B-B46F-4B3E-91CE-CFE642F492D1}" srcOrd="1" destOrd="0" presId="urn:microsoft.com/office/officeart/2008/layout/HorizontalMultiLevelHierarchy"/>
    <dgm:cxn modelId="{548F6ED8-657C-4DCF-A846-23C56CF88249}" type="presOf" srcId="{9BE6006F-52BD-43D1-8812-8CC7BD5D78ED}" destId="{ADA4F6B1-D74C-4801-907E-3CA29E0D9E71}" srcOrd="0" destOrd="0" presId="urn:microsoft.com/office/officeart/2008/layout/HorizontalMultiLevelHierarchy"/>
    <dgm:cxn modelId="{6B8CD8F4-3AD1-4B02-9AA2-A549AF2E670E}" srcId="{AAD5D502-1865-415C-8750-7746DFFBED9A}" destId="{9BE6006F-52BD-43D1-8812-8CC7BD5D78ED}" srcOrd="1" destOrd="0" parTransId="{FDAF84E9-4680-4C87-B9A6-1E96FC9277D5}" sibTransId="{644E11CD-BA4F-42EB-8018-680DB8A8AAE8}"/>
    <dgm:cxn modelId="{B07D33FE-AF30-4ECA-94D1-BA8969A54D42}" srcId="{AAD5D502-1865-415C-8750-7746DFFBED9A}" destId="{3127109F-0923-4253-92D3-BFAC619259EF}" srcOrd="0" destOrd="0" parTransId="{E8A40A72-5E62-4D31-928C-24BA63156F71}" sibTransId="{A5182F2C-B1B6-4F19-83A1-1B57BD9E9058}"/>
    <dgm:cxn modelId="{AFB36AAE-061D-46BF-AC97-63011F411A93}" type="presParOf" srcId="{E30D7357-4F66-481A-8318-B829BFEB19A3}" destId="{53785B48-A241-4DE8-939D-2E41BA753E84}" srcOrd="0" destOrd="0" presId="urn:microsoft.com/office/officeart/2008/layout/HorizontalMultiLevelHierarchy"/>
    <dgm:cxn modelId="{126A6B2F-F657-4C58-B0B8-04EA08315E0C}" type="presParOf" srcId="{53785B48-A241-4DE8-939D-2E41BA753E84}" destId="{C030F3B3-7890-4A1A-89BC-8F68E1C6918A}" srcOrd="0" destOrd="0" presId="urn:microsoft.com/office/officeart/2008/layout/HorizontalMultiLevelHierarchy"/>
    <dgm:cxn modelId="{5211D9F9-A8D8-4954-BB0C-82F0094BE3A3}" type="presParOf" srcId="{53785B48-A241-4DE8-939D-2E41BA753E84}" destId="{D626A5B5-B858-4FE7-B22C-8392BC4D139A}" srcOrd="1" destOrd="0" presId="urn:microsoft.com/office/officeart/2008/layout/HorizontalMultiLevelHierarchy"/>
    <dgm:cxn modelId="{3505998A-7BAC-4417-8DA1-8B4E1D0C31A5}" type="presParOf" srcId="{D626A5B5-B858-4FE7-B22C-8392BC4D139A}" destId="{8D142939-5A9E-4A65-9DBE-565E3D1CC36D}" srcOrd="0" destOrd="0" presId="urn:microsoft.com/office/officeart/2008/layout/HorizontalMultiLevelHierarchy"/>
    <dgm:cxn modelId="{35E63150-2F30-4A1F-9D8A-EF8BE56C3B42}" type="presParOf" srcId="{8D142939-5A9E-4A65-9DBE-565E3D1CC36D}" destId="{0E944888-B88E-4E65-A5A5-AC8CEAB00631}" srcOrd="0" destOrd="0" presId="urn:microsoft.com/office/officeart/2008/layout/HorizontalMultiLevelHierarchy"/>
    <dgm:cxn modelId="{200D516D-3B5B-40D9-A8CF-CFE88A148487}" type="presParOf" srcId="{D626A5B5-B858-4FE7-B22C-8392BC4D139A}" destId="{87A3649D-CB89-407B-BF68-AC14CBD39DF9}" srcOrd="1" destOrd="0" presId="urn:microsoft.com/office/officeart/2008/layout/HorizontalMultiLevelHierarchy"/>
    <dgm:cxn modelId="{DC8C6B97-2C0B-40D5-AF93-DBF1BE873CF9}" type="presParOf" srcId="{87A3649D-CB89-407B-BF68-AC14CBD39DF9}" destId="{46039B56-1493-49BA-8A9F-F47C5F603351}" srcOrd="0" destOrd="0" presId="urn:microsoft.com/office/officeart/2008/layout/HorizontalMultiLevelHierarchy"/>
    <dgm:cxn modelId="{81C37957-CD54-44DD-9709-EA5FE53141A6}" type="presParOf" srcId="{87A3649D-CB89-407B-BF68-AC14CBD39DF9}" destId="{8FBAAE63-748F-4135-B078-9D1BD33E51FB}" srcOrd="1" destOrd="0" presId="urn:microsoft.com/office/officeart/2008/layout/HorizontalMultiLevelHierarchy"/>
    <dgm:cxn modelId="{1F461D3E-22CB-42CA-85C6-087D957CAC80}" type="presParOf" srcId="{D626A5B5-B858-4FE7-B22C-8392BC4D139A}" destId="{B59B783C-2606-463E-9B44-A2F5A62F4EF7}" srcOrd="2" destOrd="0" presId="urn:microsoft.com/office/officeart/2008/layout/HorizontalMultiLevelHierarchy"/>
    <dgm:cxn modelId="{5E13F6D5-0418-4B3E-8007-BBF1D871E319}" type="presParOf" srcId="{B59B783C-2606-463E-9B44-A2F5A62F4EF7}" destId="{50FEE55B-B46F-4B3E-91CE-CFE642F492D1}" srcOrd="0" destOrd="0" presId="urn:microsoft.com/office/officeart/2008/layout/HorizontalMultiLevelHierarchy"/>
    <dgm:cxn modelId="{A007ED6B-AA2C-4B04-9041-2BD2ED2C7AEC}" type="presParOf" srcId="{D626A5B5-B858-4FE7-B22C-8392BC4D139A}" destId="{93C8A8DF-1C60-4737-9352-5F9BF2E1DE17}" srcOrd="3" destOrd="0" presId="urn:microsoft.com/office/officeart/2008/layout/HorizontalMultiLevelHierarchy"/>
    <dgm:cxn modelId="{819D525A-A7C5-419F-B402-5FB4ABD768D1}" type="presParOf" srcId="{93C8A8DF-1C60-4737-9352-5F9BF2E1DE17}" destId="{ADA4F6B1-D74C-4801-907E-3CA29E0D9E71}" srcOrd="0" destOrd="0" presId="urn:microsoft.com/office/officeart/2008/layout/HorizontalMultiLevelHierarchy"/>
    <dgm:cxn modelId="{7FF0D3DA-4C09-4CDD-A821-CE135177F8A5}" type="presParOf" srcId="{93C8A8DF-1C60-4737-9352-5F9BF2E1DE17}" destId="{DBA8C6A0-546D-4552-83F6-A4ED400FD697}" srcOrd="1" destOrd="0" presId="urn:microsoft.com/office/officeart/2008/layout/HorizontalMultiLevelHierarchy"/>
    <dgm:cxn modelId="{2EFBA811-1EC4-4F82-96DB-A9B436768C07}" type="presParOf" srcId="{D626A5B5-B858-4FE7-B22C-8392BC4D139A}" destId="{E3AD5F5A-D661-4DC7-A982-BEF706068CA9}" srcOrd="4" destOrd="0" presId="urn:microsoft.com/office/officeart/2008/layout/HorizontalMultiLevelHierarchy"/>
    <dgm:cxn modelId="{F9BA02DC-8A99-412D-8169-F3AF0D49AD0B}" type="presParOf" srcId="{E3AD5F5A-D661-4DC7-A982-BEF706068CA9}" destId="{1EE6F90F-0406-42C0-84A1-AAC796DF5061}" srcOrd="0" destOrd="0" presId="urn:microsoft.com/office/officeart/2008/layout/HorizontalMultiLevelHierarchy"/>
    <dgm:cxn modelId="{ECA0D231-E272-4145-9378-D05C26FE4BEE}" type="presParOf" srcId="{D626A5B5-B858-4FE7-B22C-8392BC4D139A}" destId="{293A6B16-BEE3-41FA-802F-7E91C2CA6142}" srcOrd="5" destOrd="0" presId="urn:microsoft.com/office/officeart/2008/layout/HorizontalMultiLevelHierarchy"/>
    <dgm:cxn modelId="{465EAEDD-E500-4C48-B246-9C2338765BA8}" type="presParOf" srcId="{293A6B16-BEE3-41FA-802F-7E91C2CA6142}" destId="{7B31FA31-018A-4B06-902C-97F16D029FEB}" srcOrd="0" destOrd="0" presId="urn:microsoft.com/office/officeart/2008/layout/HorizontalMultiLevelHierarchy"/>
    <dgm:cxn modelId="{58836721-2AFB-428E-8A79-7DBC4BABAFC8}" type="presParOf" srcId="{293A6B16-BEE3-41FA-802F-7E91C2CA6142}" destId="{DC6541FD-96C1-459E-9510-746C23EE0184}"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1C5B491-8D3F-406E-9967-E0CFE9D194C8}" type="doc">
      <dgm:prSet loTypeId="urn:microsoft.com/office/officeart/2009/layout/ReverseList" loCatId="relationship" qsTypeId="urn:microsoft.com/office/officeart/2005/8/quickstyle/simple1" qsCatId="simple" csTypeId="urn:microsoft.com/office/officeart/2005/8/colors/accent1_2" csCatId="accent1" phldr="0"/>
      <dgm:spPr/>
      <dgm:t>
        <a:bodyPr/>
        <a:lstStyle/>
        <a:p>
          <a:endParaRPr lang="ru-RU"/>
        </a:p>
      </dgm:t>
    </dgm:pt>
    <dgm:pt modelId="{5FE57CBB-9EE5-4E6E-A4C6-99A994F1A914}">
      <dgm:prSet phldrT="[Текст]" phldr="1"/>
      <dgm:spPr/>
      <dgm:t>
        <a:bodyPr/>
        <a:lstStyle/>
        <a:p>
          <a:endParaRPr lang="ru-RU"/>
        </a:p>
      </dgm:t>
    </dgm:pt>
    <dgm:pt modelId="{F46439CD-B3CF-4C81-A5D8-0CF7915E6295}" type="parTrans" cxnId="{CC00F710-48CC-4EEE-9502-D365D97335EF}">
      <dgm:prSet/>
      <dgm:spPr/>
      <dgm:t>
        <a:bodyPr/>
        <a:lstStyle/>
        <a:p>
          <a:endParaRPr lang="ru-RU"/>
        </a:p>
      </dgm:t>
    </dgm:pt>
    <dgm:pt modelId="{F40141F3-4A88-43BE-9744-456A0AFDBB1B}" type="sibTrans" cxnId="{CC00F710-48CC-4EEE-9502-D365D97335EF}">
      <dgm:prSet/>
      <dgm:spPr/>
      <dgm:t>
        <a:bodyPr/>
        <a:lstStyle/>
        <a:p>
          <a:endParaRPr lang="ru-RU"/>
        </a:p>
      </dgm:t>
    </dgm:pt>
    <dgm:pt modelId="{EDE29627-6CB1-49CA-9BAD-5B4F49F64A0D}">
      <dgm:prSet phldrT="[Текст]" phldr="1"/>
      <dgm:spPr/>
      <dgm:t>
        <a:bodyPr/>
        <a:lstStyle/>
        <a:p>
          <a:endParaRPr lang="ru-RU" dirty="0"/>
        </a:p>
      </dgm:t>
    </dgm:pt>
    <dgm:pt modelId="{93AA10E7-23DE-491A-9442-AC25ADA91C48}" type="parTrans" cxnId="{BEB81FAF-8C8F-4639-8823-BD0C3D340FE7}">
      <dgm:prSet/>
      <dgm:spPr/>
      <dgm:t>
        <a:bodyPr/>
        <a:lstStyle/>
        <a:p>
          <a:endParaRPr lang="ru-RU"/>
        </a:p>
      </dgm:t>
    </dgm:pt>
    <dgm:pt modelId="{29E97632-F339-4354-BCCC-A2A5C0AC621F}" type="sibTrans" cxnId="{BEB81FAF-8C8F-4639-8823-BD0C3D340FE7}">
      <dgm:prSet/>
      <dgm:spPr/>
      <dgm:t>
        <a:bodyPr/>
        <a:lstStyle/>
        <a:p>
          <a:endParaRPr lang="ru-RU"/>
        </a:p>
      </dgm:t>
    </dgm:pt>
    <dgm:pt modelId="{B75F4F09-B987-4A8E-A914-49F50C64C510}" type="pres">
      <dgm:prSet presAssocID="{F1C5B491-8D3F-406E-9967-E0CFE9D194C8}" presName="Name0" presStyleCnt="0">
        <dgm:presLayoutVars>
          <dgm:chMax val="2"/>
          <dgm:chPref val="2"/>
          <dgm:animLvl val="lvl"/>
        </dgm:presLayoutVars>
      </dgm:prSet>
      <dgm:spPr/>
    </dgm:pt>
    <dgm:pt modelId="{3FA3EAE5-F196-4223-B2DF-EF98A54F8AD3}" type="pres">
      <dgm:prSet presAssocID="{F1C5B491-8D3F-406E-9967-E0CFE9D194C8}" presName="LeftText" presStyleLbl="revTx" presStyleIdx="0" presStyleCnt="0">
        <dgm:presLayoutVars>
          <dgm:bulletEnabled val="1"/>
        </dgm:presLayoutVars>
      </dgm:prSet>
      <dgm:spPr/>
    </dgm:pt>
    <dgm:pt modelId="{3B2C52AC-0E80-4768-8198-2339607B8286}" type="pres">
      <dgm:prSet presAssocID="{F1C5B491-8D3F-406E-9967-E0CFE9D194C8}" presName="LeftNode" presStyleLbl="bgImgPlace1" presStyleIdx="0" presStyleCnt="2">
        <dgm:presLayoutVars>
          <dgm:chMax val="2"/>
          <dgm:chPref val="2"/>
        </dgm:presLayoutVars>
      </dgm:prSet>
      <dgm:spPr/>
    </dgm:pt>
    <dgm:pt modelId="{C80093BA-87A8-4543-AE3D-5938B0ED884E}" type="pres">
      <dgm:prSet presAssocID="{F1C5B491-8D3F-406E-9967-E0CFE9D194C8}" presName="RightText" presStyleLbl="revTx" presStyleIdx="0" presStyleCnt="0">
        <dgm:presLayoutVars>
          <dgm:bulletEnabled val="1"/>
        </dgm:presLayoutVars>
      </dgm:prSet>
      <dgm:spPr/>
    </dgm:pt>
    <dgm:pt modelId="{E0D0BBDA-99A2-4925-A463-1D8A4223220C}" type="pres">
      <dgm:prSet presAssocID="{F1C5B491-8D3F-406E-9967-E0CFE9D194C8}" presName="RightNode" presStyleLbl="bgImgPlace1" presStyleIdx="1" presStyleCnt="2">
        <dgm:presLayoutVars>
          <dgm:chMax val="0"/>
          <dgm:chPref val="0"/>
        </dgm:presLayoutVars>
      </dgm:prSet>
      <dgm:spPr/>
    </dgm:pt>
    <dgm:pt modelId="{1221CD2F-7E32-457E-AA6E-5A88423CE78B}" type="pres">
      <dgm:prSet presAssocID="{F1C5B491-8D3F-406E-9967-E0CFE9D194C8}" presName="TopArrow" presStyleLbl="node1" presStyleIdx="0" presStyleCnt="2"/>
      <dgm:spPr/>
    </dgm:pt>
    <dgm:pt modelId="{04DD9FFD-AAFC-48E6-B18D-8D7C97699F84}" type="pres">
      <dgm:prSet presAssocID="{F1C5B491-8D3F-406E-9967-E0CFE9D194C8}" presName="BottomArrow" presStyleLbl="node1" presStyleIdx="1" presStyleCnt="2"/>
      <dgm:spPr/>
    </dgm:pt>
  </dgm:ptLst>
  <dgm:cxnLst>
    <dgm:cxn modelId="{CC00F710-48CC-4EEE-9502-D365D97335EF}" srcId="{F1C5B491-8D3F-406E-9967-E0CFE9D194C8}" destId="{5FE57CBB-9EE5-4E6E-A4C6-99A994F1A914}" srcOrd="0" destOrd="0" parTransId="{F46439CD-B3CF-4C81-A5D8-0CF7915E6295}" sibTransId="{F40141F3-4A88-43BE-9744-456A0AFDBB1B}"/>
    <dgm:cxn modelId="{BAA13338-96EE-4790-A064-BE4FDB51B852}" type="presOf" srcId="{F1C5B491-8D3F-406E-9967-E0CFE9D194C8}" destId="{B75F4F09-B987-4A8E-A914-49F50C64C510}" srcOrd="0" destOrd="0" presId="urn:microsoft.com/office/officeart/2009/layout/ReverseList"/>
    <dgm:cxn modelId="{D8609861-9306-43D4-BB4B-E96E8D6F5CFF}" type="presOf" srcId="{EDE29627-6CB1-49CA-9BAD-5B4F49F64A0D}" destId="{C80093BA-87A8-4543-AE3D-5938B0ED884E}" srcOrd="0" destOrd="0" presId="urn:microsoft.com/office/officeart/2009/layout/ReverseList"/>
    <dgm:cxn modelId="{D3549FA8-DF1F-44BD-8C2B-BCB492EF8E18}" type="presOf" srcId="{EDE29627-6CB1-49CA-9BAD-5B4F49F64A0D}" destId="{E0D0BBDA-99A2-4925-A463-1D8A4223220C}" srcOrd="1" destOrd="0" presId="urn:microsoft.com/office/officeart/2009/layout/ReverseList"/>
    <dgm:cxn modelId="{BEB81FAF-8C8F-4639-8823-BD0C3D340FE7}" srcId="{F1C5B491-8D3F-406E-9967-E0CFE9D194C8}" destId="{EDE29627-6CB1-49CA-9BAD-5B4F49F64A0D}" srcOrd="1" destOrd="0" parTransId="{93AA10E7-23DE-491A-9442-AC25ADA91C48}" sibTransId="{29E97632-F339-4354-BCCC-A2A5C0AC621F}"/>
    <dgm:cxn modelId="{9DEE4CE7-0151-4039-A839-ECCB549A9E2C}" type="presOf" srcId="{5FE57CBB-9EE5-4E6E-A4C6-99A994F1A914}" destId="{3B2C52AC-0E80-4768-8198-2339607B8286}" srcOrd="1" destOrd="0" presId="urn:microsoft.com/office/officeart/2009/layout/ReverseList"/>
    <dgm:cxn modelId="{62938FF9-74E1-48B6-9E84-7D4891D6C7EC}" type="presOf" srcId="{5FE57CBB-9EE5-4E6E-A4C6-99A994F1A914}" destId="{3FA3EAE5-F196-4223-B2DF-EF98A54F8AD3}" srcOrd="0" destOrd="0" presId="urn:microsoft.com/office/officeart/2009/layout/ReverseList"/>
    <dgm:cxn modelId="{20417C07-51AF-4C95-9FCD-649D7DF621A5}" type="presParOf" srcId="{B75F4F09-B987-4A8E-A914-49F50C64C510}" destId="{3FA3EAE5-F196-4223-B2DF-EF98A54F8AD3}" srcOrd="0" destOrd="0" presId="urn:microsoft.com/office/officeart/2009/layout/ReverseList"/>
    <dgm:cxn modelId="{40CA8B9B-A8D6-426A-8771-950D7F1240C6}" type="presParOf" srcId="{B75F4F09-B987-4A8E-A914-49F50C64C510}" destId="{3B2C52AC-0E80-4768-8198-2339607B8286}" srcOrd="1" destOrd="0" presId="urn:microsoft.com/office/officeart/2009/layout/ReverseList"/>
    <dgm:cxn modelId="{3D6E8B27-6883-467E-BFC3-E662A40076BD}" type="presParOf" srcId="{B75F4F09-B987-4A8E-A914-49F50C64C510}" destId="{C80093BA-87A8-4543-AE3D-5938B0ED884E}" srcOrd="2" destOrd="0" presId="urn:microsoft.com/office/officeart/2009/layout/ReverseList"/>
    <dgm:cxn modelId="{3B121F3A-0A6E-4875-9392-A1991480E008}" type="presParOf" srcId="{B75F4F09-B987-4A8E-A914-49F50C64C510}" destId="{E0D0BBDA-99A2-4925-A463-1D8A4223220C}" srcOrd="3" destOrd="0" presId="urn:microsoft.com/office/officeart/2009/layout/ReverseList"/>
    <dgm:cxn modelId="{5345C115-D242-47F5-AF4A-DD8270A1836B}" type="presParOf" srcId="{B75F4F09-B987-4A8E-A914-49F50C64C510}" destId="{1221CD2F-7E32-457E-AA6E-5A88423CE78B}" srcOrd="4" destOrd="0" presId="urn:microsoft.com/office/officeart/2009/layout/ReverseList"/>
    <dgm:cxn modelId="{E596CC6F-986C-49E0-A227-E3C1CED09CFA}" type="presParOf" srcId="{B75F4F09-B987-4A8E-A914-49F50C64C510}" destId="{04DD9FFD-AAFC-48E6-B18D-8D7C97699F84}" srcOrd="5" destOrd="0" presId="urn:microsoft.com/office/officeart/2009/layout/ReverseList"/>
  </dgm:cxnLst>
  <dgm:bg>
    <a:solidFill>
      <a:schemeClr val="tx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E20274-2EE6-4FFF-B1A1-B0F8AA9F994C}">
      <dsp:nvSpPr>
        <dsp:cNvPr id="0" name=""/>
        <dsp:cNvSpPr/>
      </dsp:nvSpPr>
      <dsp:spPr>
        <a:xfrm>
          <a:off x="10715" y="1758024"/>
          <a:ext cx="3202781" cy="19216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Hello world</a:t>
          </a:r>
          <a:endParaRPr lang="ru-RU" sz="4200" kern="1200" dirty="0"/>
        </a:p>
      </dsp:txBody>
      <dsp:txXfrm>
        <a:off x="66999" y="1814308"/>
        <a:ext cx="3090213" cy="1809100"/>
      </dsp:txXfrm>
    </dsp:sp>
    <dsp:sp modelId="{3FD87FDA-DB61-48B1-AB00-F83385312302}">
      <dsp:nvSpPr>
        <dsp:cNvPr id="0" name=""/>
        <dsp:cNvSpPr/>
      </dsp:nvSpPr>
      <dsp:spPr>
        <a:xfrm>
          <a:off x="3533775" y="2321713"/>
          <a:ext cx="678989" cy="7942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ru-RU" sz="3300" kern="1200"/>
        </a:p>
      </dsp:txBody>
      <dsp:txXfrm>
        <a:off x="3533775" y="2480571"/>
        <a:ext cx="475292" cy="476573"/>
      </dsp:txXfrm>
    </dsp:sp>
    <dsp:sp modelId="{02A0A749-EFA4-4EE1-8710-FEF863248130}">
      <dsp:nvSpPr>
        <dsp:cNvPr id="0" name=""/>
        <dsp:cNvSpPr/>
      </dsp:nvSpPr>
      <dsp:spPr>
        <a:xfrm>
          <a:off x="4494609" y="1758024"/>
          <a:ext cx="3202781" cy="19216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err="1"/>
            <a:t>chiffrement</a:t>
          </a:r>
          <a:endParaRPr lang="ru-RU" sz="4200" kern="1200" dirty="0"/>
        </a:p>
      </dsp:txBody>
      <dsp:txXfrm>
        <a:off x="4550893" y="1814308"/>
        <a:ext cx="3090213" cy="1809100"/>
      </dsp:txXfrm>
    </dsp:sp>
    <dsp:sp modelId="{492A49AE-216C-4C77-9696-97A2AB04BCEE}">
      <dsp:nvSpPr>
        <dsp:cNvPr id="0" name=""/>
        <dsp:cNvSpPr/>
      </dsp:nvSpPr>
      <dsp:spPr>
        <a:xfrm>
          <a:off x="8017668" y="2321713"/>
          <a:ext cx="678989" cy="7942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66850">
            <a:lnSpc>
              <a:spcPct val="90000"/>
            </a:lnSpc>
            <a:spcBef>
              <a:spcPct val="0"/>
            </a:spcBef>
            <a:spcAft>
              <a:spcPct val="35000"/>
            </a:spcAft>
            <a:buNone/>
          </a:pPr>
          <a:endParaRPr lang="ru-RU" sz="3300" kern="1200"/>
        </a:p>
      </dsp:txBody>
      <dsp:txXfrm>
        <a:off x="8017668" y="2480571"/>
        <a:ext cx="475292" cy="476573"/>
      </dsp:txXfrm>
    </dsp:sp>
    <dsp:sp modelId="{BAE5AD50-0C66-454F-BF84-1630C3DC392D}">
      <dsp:nvSpPr>
        <dsp:cNvPr id="0" name=""/>
        <dsp:cNvSpPr/>
      </dsp:nvSpPr>
      <dsp:spPr>
        <a:xfrm>
          <a:off x="8978503" y="1758024"/>
          <a:ext cx="3202781" cy="192166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err="1">
              <a:solidFill>
                <a:schemeClr val="accent6"/>
              </a:solidFill>
            </a:rPr>
            <a:t>khoor#zruog</a:t>
          </a:r>
          <a:endParaRPr lang="ru-RU" sz="4200" kern="1200" dirty="0"/>
        </a:p>
      </dsp:txBody>
      <dsp:txXfrm>
        <a:off x="9034787" y="1814308"/>
        <a:ext cx="3090213" cy="1809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CFCA4-C792-4329-BB2A-B2C24CB88236}">
      <dsp:nvSpPr>
        <dsp:cNvPr id="0" name=""/>
        <dsp:cNvSpPr/>
      </dsp:nvSpPr>
      <dsp:spPr>
        <a:xfrm>
          <a:off x="1872826" y="288578"/>
          <a:ext cx="4368800" cy="1517226"/>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6DFD53-BB20-4267-A0F7-BDF35E3B860C}">
      <dsp:nvSpPr>
        <dsp:cNvPr id="0" name=""/>
        <dsp:cNvSpPr/>
      </dsp:nvSpPr>
      <dsp:spPr>
        <a:xfrm>
          <a:off x="1426853" y="3979514"/>
          <a:ext cx="846666" cy="541866"/>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3F49AC-C487-4B4F-83C3-A5E67EA770EF}">
      <dsp:nvSpPr>
        <dsp:cNvPr id="0" name=""/>
        <dsp:cNvSpPr/>
      </dsp:nvSpPr>
      <dsp:spPr>
        <a:xfrm>
          <a:off x="851326" y="4623514"/>
          <a:ext cx="1997781" cy="742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err="1">
              <a:solidFill>
                <a:schemeClr val="accent6"/>
              </a:solidFill>
            </a:rPr>
            <a:t>Autoriser</a:t>
          </a:r>
          <a:endParaRPr lang="ru-RU" sz="2600" kern="1200" dirty="0">
            <a:solidFill>
              <a:schemeClr val="accent6"/>
            </a:solidFill>
          </a:endParaRPr>
        </a:p>
      </dsp:txBody>
      <dsp:txXfrm>
        <a:off x="851326" y="4623514"/>
        <a:ext cx="1997781" cy="742218"/>
      </dsp:txXfrm>
    </dsp:sp>
    <dsp:sp modelId="{634773DB-533A-435F-A12A-F13A44482220}">
      <dsp:nvSpPr>
        <dsp:cNvPr id="0" name=""/>
        <dsp:cNvSpPr/>
      </dsp:nvSpPr>
      <dsp:spPr>
        <a:xfrm>
          <a:off x="3461173" y="1922984"/>
          <a:ext cx="1524000" cy="1524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Signature</a:t>
          </a:r>
          <a:endParaRPr lang="ru-RU" sz="1300" kern="1200" dirty="0"/>
        </a:p>
      </dsp:txBody>
      <dsp:txXfrm>
        <a:off x="3684358" y="2146169"/>
        <a:ext cx="1077630" cy="1077630"/>
      </dsp:txXfrm>
    </dsp:sp>
    <dsp:sp modelId="{B6343B7C-7DB3-4BDD-8239-4E160ACED560}">
      <dsp:nvSpPr>
        <dsp:cNvPr id="0" name=""/>
        <dsp:cNvSpPr/>
      </dsp:nvSpPr>
      <dsp:spPr>
        <a:xfrm>
          <a:off x="2370666" y="779645"/>
          <a:ext cx="1524000" cy="1524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err="1"/>
            <a:t>Comportement</a:t>
          </a:r>
          <a:endParaRPr lang="ru-RU" sz="1300" kern="1200" dirty="0"/>
        </a:p>
      </dsp:txBody>
      <dsp:txXfrm>
        <a:off x="2593851" y="1002830"/>
        <a:ext cx="1077630" cy="1077630"/>
      </dsp:txXfrm>
    </dsp:sp>
    <dsp:sp modelId="{17EF70F2-335B-4047-AD4B-5516BF920FBD}">
      <dsp:nvSpPr>
        <dsp:cNvPr id="0" name=""/>
        <dsp:cNvSpPr/>
      </dsp:nvSpPr>
      <dsp:spPr>
        <a:xfrm>
          <a:off x="3928533" y="411176"/>
          <a:ext cx="1524000" cy="15240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err="1"/>
            <a:t>Heuristique</a:t>
          </a:r>
          <a:endParaRPr lang="ru-RU" sz="1300" kern="1200" dirty="0"/>
        </a:p>
      </dsp:txBody>
      <dsp:txXfrm>
        <a:off x="4151718" y="634361"/>
        <a:ext cx="1077630" cy="1077630"/>
      </dsp:txXfrm>
    </dsp:sp>
    <dsp:sp modelId="{18630144-593B-4E5C-AC7E-57516759F397}">
      <dsp:nvSpPr>
        <dsp:cNvPr id="0" name=""/>
        <dsp:cNvSpPr/>
      </dsp:nvSpPr>
      <dsp:spPr>
        <a:xfrm>
          <a:off x="1693333" y="102312"/>
          <a:ext cx="4741333" cy="3793066"/>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9772-3C76-479A-A1BF-C75FA9C28887}">
      <dsp:nvSpPr>
        <dsp:cNvPr id="0" name=""/>
        <dsp:cNvSpPr/>
      </dsp:nvSpPr>
      <dsp:spPr>
        <a:xfrm rot="16200000">
          <a:off x="677333" y="-677333"/>
          <a:ext cx="2709333" cy="4064000"/>
        </a:xfrm>
        <a:prstGeom prst="round1Rect">
          <a:avLst/>
        </a:prstGeom>
        <a:pattFill prst="dkUpDiag">
          <a:fgClr>
            <a:schemeClr val="tx1">
              <a:lumMod val="50000"/>
              <a:lumOff val="50000"/>
            </a:schemeClr>
          </a:fgClr>
          <a:bgClr>
            <a:schemeClr val="bg1"/>
          </a:bgClr>
        </a:pattFill>
        <a:ln w="12700" cap="flat" cmpd="sng" algn="ctr">
          <a:solidFill>
            <a:schemeClr val="lt1">
              <a:hueOff val="0"/>
              <a:satOff val="0"/>
              <a:lumOff val="0"/>
              <a:alphaOff val="0"/>
            </a:schemeClr>
          </a:solidFill>
          <a:prstDash val="solid"/>
          <a:miter lim="800000"/>
        </a:ln>
        <a:effectLst>
          <a:innerShdw blurRad="63500" dist="50800" dir="13500000">
            <a:prstClr val="black">
              <a:alpha val="50000"/>
            </a:prst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US" sz="3700" b="1" kern="1200" dirty="0" err="1">
              <a:solidFill>
                <a:schemeClr val="accent6"/>
              </a:solidFill>
              <a:latin typeface="Times New Roman" panose="02020603050405020304" pitchFamily="18" charset="0"/>
              <a:cs typeface="Times New Roman" panose="02020603050405020304" pitchFamily="18" charset="0"/>
            </a:rPr>
            <a:t>Chiffrement</a:t>
          </a:r>
          <a:r>
            <a:rPr lang="en-US" sz="3700" b="1" kern="1200" dirty="0">
              <a:solidFill>
                <a:schemeClr val="accent6"/>
              </a:solidFill>
              <a:latin typeface="Times New Roman" panose="02020603050405020304" pitchFamily="18" charset="0"/>
              <a:cs typeface="Times New Roman" panose="02020603050405020304" pitchFamily="18" charset="0"/>
            </a:rPr>
            <a:t> </a:t>
          </a:r>
          <a:r>
            <a:rPr lang="en-US" sz="3700" b="1" kern="1200" dirty="0" err="1">
              <a:solidFill>
                <a:schemeClr val="accent6"/>
              </a:solidFill>
              <a:latin typeface="Times New Roman" panose="02020603050405020304" pitchFamily="18" charset="0"/>
              <a:cs typeface="Times New Roman" panose="02020603050405020304" pitchFamily="18" charset="0"/>
            </a:rPr>
            <a:t>sécurisé</a:t>
          </a:r>
          <a:endParaRPr lang="ru-RU" sz="3700" kern="1200" dirty="0">
            <a:solidFill>
              <a:schemeClr val="accent6"/>
            </a:solidFill>
            <a:latin typeface="Times New Roman" panose="02020603050405020304" pitchFamily="18" charset="0"/>
            <a:cs typeface="Times New Roman" panose="02020603050405020304" pitchFamily="18" charset="0"/>
          </a:endParaRPr>
        </a:p>
      </dsp:txBody>
      <dsp:txXfrm rot="5400000">
        <a:off x="-1" y="1"/>
        <a:ext cx="4064000" cy="2032000"/>
      </dsp:txXfrm>
    </dsp:sp>
    <dsp:sp modelId="{55E91C18-6A8B-4120-BDDB-3F99D060EC76}">
      <dsp:nvSpPr>
        <dsp:cNvPr id="0" name=""/>
        <dsp:cNvSpPr/>
      </dsp:nvSpPr>
      <dsp:spPr>
        <a:xfrm>
          <a:off x="4064000" y="0"/>
          <a:ext cx="4064000" cy="2709333"/>
        </a:xfrm>
        <a:prstGeom prst="round1Rect">
          <a:avLst/>
        </a:prstGeom>
        <a:pattFill prst="dkUpDiag">
          <a:fgClr>
            <a:schemeClr val="tx1">
              <a:lumMod val="50000"/>
              <a:lumOff val="50000"/>
            </a:schemeClr>
          </a:fgClr>
          <a:bgClr>
            <a:schemeClr val="bg1"/>
          </a:bgClr>
        </a:pattFill>
        <a:ln w="12700" cap="flat" cmpd="sng" algn="ctr">
          <a:solidFill>
            <a:schemeClr val="lt1">
              <a:hueOff val="0"/>
              <a:satOff val="0"/>
              <a:lumOff val="0"/>
              <a:alphaOff val="0"/>
            </a:schemeClr>
          </a:solidFill>
          <a:prstDash val="solid"/>
          <a:miter lim="800000"/>
        </a:ln>
        <a:effectLst>
          <a:innerShdw blurRad="63500" dist="50800" dir="13500000">
            <a:prstClr val="black">
              <a:alpha val="50000"/>
            </a:prst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US" sz="3700" b="1" kern="1200" dirty="0" err="1">
              <a:solidFill>
                <a:schemeClr val="accent6"/>
              </a:solidFill>
              <a:latin typeface="Times New Roman" panose="02020603050405020304" pitchFamily="18" charset="0"/>
              <a:cs typeface="Times New Roman" panose="02020603050405020304" pitchFamily="18" charset="0"/>
            </a:rPr>
            <a:t>Démarrage</a:t>
          </a:r>
          <a:r>
            <a:rPr lang="en-US" sz="3700" b="1" kern="1200" dirty="0">
              <a:solidFill>
                <a:schemeClr val="accent6"/>
              </a:solidFill>
              <a:latin typeface="Times New Roman" panose="02020603050405020304" pitchFamily="18" charset="0"/>
              <a:cs typeface="Times New Roman" panose="02020603050405020304" pitchFamily="18" charset="0"/>
            </a:rPr>
            <a:t> </a:t>
          </a:r>
          <a:r>
            <a:rPr lang="en-US" sz="3700" b="1" kern="1200" dirty="0" err="1">
              <a:solidFill>
                <a:schemeClr val="accent6"/>
              </a:solidFill>
              <a:latin typeface="Times New Roman" panose="02020603050405020304" pitchFamily="18" charset="0"/>
              <a:cs typeface="Times New Roman" panose="02020603050405020304" pitchFamily="18" charset="0"/>
            </a:rPr>
            <a:t>sécurisé</a:t>
          </a:r>
          <a:r>
            <a:rPr lang="en-US" sz="3700" b="1" kern="1200" dirty="0">
              <a:solidFill>
                <a:schemeClr val="accent6"/>
              </a:solidFill>
              <a:latin typeface="Times New Roman" panose="02020603050405020304" pitchFamily="18" charset="0"/>
              <a:cs typeface="Times New Roman" panose="02020603050405020304" pitchFamily="18" charset="0"/>
            </a:rPr>
            <a:t> (Secure Boot)</a:t>
          </a:r>
          <a:endParaRPr lang="ru-RU" sz="3700" kern="1200" dirty="0">
            <a:solidFill>
              <a:schemeClr val="accent6"/>
            </a:solidFill>
            <a:latin typeface="Times New Roman" panose="02020603050405020304" pitchFamily="18" charset="0"/>
            <a:cs typeface="Times New Roman" panose="02020603050405020304" pitchFamily="18" charset="0"/>
          </a:endParaRPr>
        </a:p>
      </dsp:txBody>
      <dsp:txXfrm>
        <a:off x="4064000" y="0"/>
        <a:ext cx="4064000" cy="2032000"/>
      </dsp:txXfrm>
    </dsp:sp>
    <dsp:sp modelId="{6CEF04F0-0450-452B-96F1-A40EF6B41C3A}">
      <dsp:nvSpPr>
        <dsp:cNvPr id="0" name=""/>
        <dsp:cNvSpPr/>
      </dsp:nvSpPr>
      <dsp:spPr>
        <a:xfrm rot="10800000">
          <a:off x="0" y="2709333"/>
          <a:ext cx="4064000" cy="2709333"/>
        </a:xfrm>
        <a:prstGeom prst="round1Rect">
          <a:avLst/>
        </a:prstGeom>
        <a:pattFill prst="dkUpDiag">
          <a:fgClr>
            <a:schemeClr val="tx1">
              <a:lumMod val="50000"/>
              <a:lumOff val="50000"/>
            </a:schemeClr>
          </a:fgClr>
          <a:bgClr>
            <a:schemeClr val="bg1"/>
          </a:bgClr>
        </a:pattFill>
        <a:ln w="12700" cap="flat" cmpd="sng" algn="ctr">
          <a:solidFill>
            <a:schemeClr val="lt1">
              <a:hueOff val="0"/>
              <a:satOff val="0"/>
              <a:lumOff val="0"/>
              <a:alphaOff val="0"/>
            </a:schemeClr>
          </a:solidFill>
          <a:prstDash val="solid"/>
          <a:miter lim="800000"/>
        </a:ln>
        <a:effectLst>
          <a:innerShdw blurRad="63500" dist="50800" dir="13500000">
            <a:prstClr val="black">
              <a:alpha val="50000"/>
            </a:prst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US" sz="3700" kern="1200" dirty="0">
              <a:solidFill>
                <a:schemeClr val="accent6"/>
              </a:solidFill>
              <a:latin typeface="Times New Roman" panose="02020603050405020304" pitchFamily="18" charset="0"/>
              <a:cs typeface="Times New Roman" panose="02020603050405020304" pitchFamily="18" charset="0"/>
            </a:rPr>
            <a:t>Protection des </a:t>
          </a:r>
          <a:r>
            <a:rPr lang="en-US" sz="3700" kern="1200" dirty="0" err="1">
              <a:solidFill>
                <a:schemeClr val="accent6"/>
              </a:solidFill>
              <a:latin typeface="Times New Roman" panose="02020603050405020304" pitchFamily="18" charset="0"/>
              <a:cs typeface="Times New Roman" panose="02020603050405020304" pitchFamily="18" charset="0"/>
            </a:rPr>
            <a:t>données</a:t>
          </a:r>
          <a:endParaRPr lang="ru-RU" sz="3700" kern="1200" dirty="0">
            <a:solidFill>
              <a:schemeClr val="accent6"/>
            </a:solidFill>
            <a:latin typeface="Times New Roman" panose="02020603050405020304" pitchFamily="18" charset="0"/>
            <a:cs typeface="Times New Roman" panose="02020603050405020304" pitchFamily="18" charset="0"/>
          </a:endParaRPr>
        </a:p>
      </dsp:txBody>
      <dsp:txXfrm rot="10800000">
        <a:off x="0" y="3386666"/>
        <a:ext cx="4064000" cy="2032000"/>
      </dsp:txXfrm>
    </dsp:sp>
    <dsp:sp modelId="{DBF95F9F-CF8C-4379-9F78-537677E64FFC}">
      <dsp:nvSpPr>
        <dsp:cNvPr id="0" name=""/>
        <dsp:cNvSpPr/>
      </dsp:nvSpPr>
      <dsp:spPr>
        <a:xfrm rot="5400000">
          <a:off x="4741333" y="2032000"/>
          <a:ext cx="2709333" cy="4064000"/>
        </a:xfrm>
        <a:prstGeom prst="round1Rect">
          <a:avLst/>
        </a:prstGeom>
        <a:pattFill prst="dkUpDiag">
          <a:fgClr>
            <a:schemeClr val="tx1">
              <a:lumMod val="50000"/>
              <a:lumOff val="50000"/>
            </a:schemeClr>
          </a:fgClr>
          <a:bgClr>
            <a:schemeClr val="bg1"/>
          </a:bgClr>
        </a:pattFill>
        <a:ln w="12700" cap="flat" cmpd="sng" algn="ctr">
          <a:solidFill>
            <a:schemeClr val="lt1">
              <a:hueOff val="0"/>
              <a:satOff val="0"/>
              <a:lumOff val="0"/>
              <a:alphaOff val="0"/>
            </a:schemeClr>
          </a:solidFill>
          <a:prstDash val="solid"/>
          <a:miter lim="800000"/>
        </a:ln>
        <a:effectLst>
          <a:innerShdw blurRad="63500" dist="50800" dir="13500000">
            <a:prstClr val="black">
              <a:alpha val="50000"/>
            </a:prstClr>
          </a:innerShdw>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263144" rIns="263144" bIns="263144" numCol="1" spcCol="1270" anchor="ctr" anchorCtr="0">
          <a:noAutofit/>
        </a:bodyPr>
        <a:lstStyle/>
        <a:p>
          <a:pPr marL="0" lvl="0" indent="0" algn="ctr" defTabSz="1644650">
            <a:lnSpc>
              <a:spcPct val="90000"/>
            </a:lnSpc>
            <a:spcBef>
              <a:spcPct val="0"/>
            </a:spcBef>
            <a:spcAft>
              <a:spcPct val="35000"/>
            </a:spcAft>
            <a:buNone/>
          </a:pPr>
          <a:r>
            <a:rPr lang="en-US" sz="3700" kern="1200" dirty="0" err="1">
              <a:solidFill>
                <a:schemeClr val="accent6"/>
              </a:solidFill>
              <a:latin typeface="Times New Roman" panose="02020603050405020304" pitchFamily="18" charset="0"/>
              <a:cs typeface="Times New Roman" panose="02020603050405020304" pitchFamily="18" charset="0"/>
            </a:rPr>
            <a:t>Détection</a:t>
          </a:r>
          <a:r>
            <a:rPr lang="en-US" sz="3700" kern="1200" dirty="0">
              <a:solidFill>
                <a:schemeClr val="accent6"/>
              </a:solidFill>
              <a:latin typeface="Times New Roman" panose="02020603050405020304" pitchFamily="18" charset="0"/>
              <a:cs typeface="Times New Roman" panose="02020603050405020304" pitchFamily="18" charset="0"/>
            </a:rPr>
            <a:t> des </a:t>
          </a:r>
          <a:r>
            <a:rPr lang="en-US" sz="3700" kern="1200" dirty="0" err="1">
              <a:solidFill>
                <a:schemeClr val="accent6"/>
              </a:solidFill>
              <a:latin typeface="Times New Roman" panose="02020603050405020304" pitchFamily="18" charset="0"/>
              <a:cs typeface="Times New Roman" panose="02020603050405020304" pitchFamily="18" charset="0"/>
            </a:rPr>
            <a:t>altérations</a:t>
          </a:r>
          <a:endParaRPr lang="ru-RU" sz="3700" kern="1200" dirty="0">
            <a:solidFill>
              <a:schemeClr val="accent6"/>
            </a:solidFill>
            <a:latin typeface="Times New Roman" panose="02020603050405020304" pitchFamily="18" charset="0"/>
            <a:cs typeface="Times New Roman" panose="02020603050405020304" pitchFamily="18" charset="0"/>
          </a:endParaRPr>
        </a:p>
      </dsp:txBody>
      <dsp:txXfrm rot="-5400000">
        <a:off x="4063999" y="3386666"/>
        <a:ext cx="4064000" cy="2032000"/>
      </dsp:txXfrm>
    </dsp:sp>
    <dsp:sp modelId="{48CD82B5-75FF-4F64-A181-C746C10952CC}">
      <dsp:nvSpPr>
        <dsp:cNvPr id="0" name=""/>
        <dsp:cNvSpPr/>
      </dsp:nvSpPr>
      <dsp:spPr>
        <a:xfrm>
          <a:off x="2844799" y="2032000"/>
          <a:ext cx="2438400" cy="1354666"/>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b="1" kern="1200" dirty="0">
              <a:solidFill>
                <a:schemeClr val="accent1"/>
              </a:solidFill>
              <a:latin typeface="Bauhaus 93" panose="04030905020B02020C02" pitchFamily="82" charset="0"/>
            </a:rPr>
            <a:t>TPM 2.0</a:t>
          </a:r>
          <a:endParaRPr lang="ru-RU" sz="3700" b="1" kern="1200" dirty="0">
            <a:solidFill>
              <a:schemeClr val="accent1"/>
            </a:solidFill>
          </a:endParaRPr>
        </a:p>
      </dsp:txBody>
      <dsp:txXfrm>
        <a:off x="2910928" y="2098129"/>
        <a:ext cx="2306142" cy="12224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D5F5A-D661-4DC7-A982-BEF706068CA9}">
      <dsp:nvSpPr>
        <dsp:cNvPr id="0" name=""/>
        <dsp:cNvSpPr/>
      </dsp:nvSpPr>
      <dsp:spPr>
        <a:xfrm>
          <a:off x="2552625" y="2709333"/>
          <a:ext cx="675382" cy="1286933"/>
        </a:xfrm>
        <a:custGeom>
          <a:avLst/>
          <a:gdLst/>
          <a:ahLst/>
          <a:cxnLst/>
          <a:rect l="0" t="0" r="0" b="0"/>
          <a:pathLst>
            <a:path>
              <a:moveTo>
                <a:pt x="0" y="0"/>
              </a:moveTo>
              <a:lnTo>
                <a:pt x="337691" y="0"/>
              </a:lnTo>
              <a:lnTo>
                <a:pt x="337691" y="1286933"/>
              </a:lnTo>
              <a:lnTo>
                <a:pt x="675382" y="128693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853982" y="3316465"/>
        <a:ext cx="72669" cy="72669"/>
      </dsp:txXfrm>
    </dsp:sp>
    <dsp:sp modelId="{B59B783C-2606-463E-9B44-A2F5A62F4EF7}">
      <dsp:nvSpPr>
        <dsp:cNvPr id="0" name=""/>
        <dsp:cNvSpPr/>
      </dsp:nvSpPr>
      <dsp:spPr>
        <a:xfrm>
          <a:off x="2552625" y="2663613"/>
          <a:ext cx="675382" cy="91440"/>
        </a:xfrm>
        <a:custGeom>
          <a:avLst/>
          <a:gdLst/>
          <a:ahLst/>
          <a:cxnLst/>
          <a:rect l="0" t="0" r="0" b="0"/>
          <a:pathLst>
            <a:path>
              <a:moveTo>
                <a:pt x="0" y="45720"/>
              </a:moveTo>
              <a:lnTo>
                <a:pt x="675382"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873432" y="2692448"/>
        <a:ext cx="33769" cy="33769"/>
      </dsp:txXfrm>
    </dsp:sp>
    <dsp:sp modelId="{8D142939-5A9E-4A65-9DBE-565E3D1CC36D}">
      <dsp:nvSpPr>
        <dsp:cNvPr id="0" name=""/>
        <dsp:cNvSpPr/>
      </dsp:nvSpPr>
      <dsp:spPr>
        <a:xfrm>
          <a:off x="2552625" y="1422400"/>
          <a:ext cx="675382" cy="1286933"/>
        </a:xfrm>
        <a:custGeom>
          <a:avLst/>
          <a:gdLst/>
          <a:ahLst/>
          <a:cxnLst/>
          <a:rect l="0" t="0" r="0" b="0"/>
          <a:pathLst>
            <a:path>
              <a:moveTo>
                <a:pt x="0" y="1286933"/>
              </a:moveTo>
              <a:lnTo>
                <a:pt x="337691" y="1286933"/>
              </a:lnTo>
              <a:lnTo>
                <a:pt x="337691" y="0"/>
              </a:lnTo>
              <a:lnTo>
                <a:pt x="67538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ru-RU" sz="500" kern="1200"/>
        </a:p>
      </dsp:txBody>
      <dsp:txXfrm>
        <a:off x="2853982" y="2029532"/>
        <a:ext cx="72669" cy="72669"/>
      </dsp:txXfrm>
    </dsp:sp>
    <dsp:sp modelId="{C030F3B3-7890-4A1A-89BC-8F68E1C6918A}">
      <dsp:nvSpPr>
        <dsp:cNvPr id="0" name=""/>
        <dsp:cNvSpPr/>
      </dsp:nvSpPr>
      <dsp:spPr>
        <a:xfrm rot="16200000">
          <a:off x="-671481" y="2194560"/>
          <a:ext cx="5418667" cy="1029546"/>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chemeClr val="tx1"/>
              </a:solidFill>
            </a:rPr>
            <a:t>TPM 2.0</a:t>
          </a:r>
          <a:endParaRPr lang="ru-RU" sz="6500" kern="1200" dirty="0">
            <a:solidFill>
              <a:schemeClr val="tx1"/>
            </a:solidFill>
          </a:endParaRPr>
        </a:p>
      </dsp:txBody>
      <dsp:txXfrm>
        <a:off x="-671481" y="2194560"/>
        <a:ext cx="5418667" cy="1029546"/>
      </dsp:txXfrm>
    </dsp:sp>
    <dsp:sp modelId="{46039B56-1493-49BA-8A9F-F47C5F603351}">
      <dsp:nvSpPr>
        <dsp:cNvPr id="0" name=""/>
        <dsp:cNvSpPr/>
      </dsp:nvSpPr>
      <dsp:spPr>
        <a:xfrm>
          <a:off x="3228008" y="907626"/>
          <a:ext cx="3376913" cy="1029546"/>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dirty="0" err="1">
              <a:solidFill>
                <a:schemeClr val="tx1"/>
              </a:solidFill>
            </a:rPr>
            <a:t>Chiffrement</a:t>
          </a:r>
          <a:r>
            <a:rPr lang="en-US" sz="3500" kern="1200" dirty="0">
              <a:solidFill>
                <a:schemeClr val="tx1"/>
              </a:solidFill>
            </a:rPr>
            <a:t> de </a:t>
          </a:r>
          <a:r>
            <a:rPr lang="en-US" sz="3500" kern="1200" dirty="0" err="1">
              <a:solidFill>
                <a:schemeClr val="tx1"/>
              </a:solidFill>
            </a:rPr>
            <a:t>disque</a:t>
          </a:r>
          <a:endParaRPr lang="ru-RU" sz="3500" kern="1200" dirty="0">
            <a:solidFill>
              <a:schemeClr val="tx1"/>
            </a:solidFill>
          </a:endParaRPr>
        </a:p>
      </dsp:txBody>
      <dsp:txXfrm>
        <a:off x="3228008" y="907626"/>
        <a:ext cx="3376913" cy="1029546"/>
      </dsp:txXfrm>
    </dsp:sp>
    <dsp:sp modelId="{ADA4F6B1-D74C-4801-907E-3CA29E0D9E71}">
      <dsp:nvSpPr>
        <dsp:cNvPr id="0" name=""/>
        <dsp:cNvSpPr/>
      </dsp:nvSpPr>
      <dsp:spPr>
        <a:xfrm>
          <a:off x="3228008" y="2194560"/>
          <a:ext cx="3376913" cy="1029546"/>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dirty="0" err="1">
              <a:solidFill>
                <a:schemeClr val="tx1"/>
              </a:solidFill>
            </a:rPr>
            <a:t>Authentification</a:t>
          </a:r>
          <a:r>
            <a:rPr lang="en-US" sz="3500" kern="1200" dirty="0">
              <a:solidFill>
                <a:schemeClr val="tx1"/>
              </a:solidFill>
            </a:rPr>
            <a:t> </a:t>
          </a:r>
          <a:r>
            <a:rPr lang="en-US" sz="3500" kern="1200" dirty="0" err="1">
              <a:solidFill>
                <a:schemeClr val="tx1"/>
              </a:solidFill>
            </a:rPr>
            <a:t>réseau</a:t>
          </a:r>
          <a:endParaRPr lang="ru-RU" sz="3500" kern="1200" dirty="0">
            <a:solidFill>
              <a:schemeClr val="tx1"/>
            </a:solidFill>
          </a:endParaRPr>
        </a:p>
      </dsp:txBody>
      <dsp:txXfrm>
        <a:off x="3228008" y="2194560"/>
        <a:ext cx="3376913" cy="1029546"/>
      </dsp:txXfrm>
    </dsp:sp>
    <dsp:sp modelId="{7B31FA31-018A-4B06-902C-97F16D029FEB}">
      <dsp:nvSpPr>
        <dsp:cNvPr id="0" name=""/>
        <dsp:cNvSpPr/>
      </dsp:nvSpPr>
      <dsp:spPr>
        <a:xfrm>
          <a:off x="3228008" y="3481493"/>
          <a:ext cx="3376913" cy="1029546"/>
        </a:xfrm>
        <a:prstGeom prst="rect">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dirty="0">
              <a:solidFill>
                <a:schemeClr val="tx1"/>
              </a:solidFill>
            </a:rPr>
            <a:t>Gestion de </a:t>
          </a:r>
          <a:r>
            <a:rPr lang="en-US" sz="3500" kern="1200" dirty="0" err="1">
              <a:solidFill>
                <a:schemeClr val="tx1"/>
              </a:solidFill>
            </a:rPr>
            <a:t>l’intégrité</a:t>
          </a:r>
          <a:endParaRPr lang="ru-RU" sz="3500" kern="1200" dirty="0">
            <a:solidFill>
              <a:schemeClr val="tx1"/>
            </a:solidFill>
          </a:endParaRPr>
        </a:p>
      </dsp:txBody>
      <dsp:txXfrm>
        <a:off x="3228008" y="3481493"/>
        <a:ext cx="3376913" cy="10295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C52AC-0E80-4768-8198-2339607B8286}">
      <dsp:nvSpPr>
        <dsp:cNvPr id="0" name=""/>
        <dsp:cNvSpPr/>
      </dsp:nvSpPr>
      <dsp:spPr>
        <a:xfrm rot="16200000">
          <a:off x="2483137" y="2082157"/>
          <a:ext cx="4409008" cy="2694371"/>
        </a:xfrm>
        <a:prstGeom prst="round2SameRect">
          <a:avLst>
            <a:gd name="adj1" fmla="val 16670"/>
            <a:gd name="adj2" fmla="val 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7170" tIns="361950" rIns="325755" bIns="361950" numCol="1" spcCol="1270" anchor="t" anchorCtr="0">
          <a:noAutofit/>
        </a:bodyPr>
        <a:lstStyle/>
        <a:p>
          <a:pPr marL="0" lvl="0" indent="0" algn="l" defTabSz="2533650">
            <a:lnSpc>
              <a:spcPct val="90000"/>
            </a:lnSpc>
            <a:spcBef>
              <a:spcPct val="0"/>
            </a:spcBef>
            <a:spcAft>
              <a:spcPct val="35000"/>
            </a:spcAft>
            <a:buNone/>
          </a:pPr>
          <a:endParaRPr lang="ru-RU" sz="5700" kern="1200"/>
        </a:p>
      </dsp:txBody>
      <dsp:txXfrm rot="5400000">
        <a:off x="3472007" y="1356391"/>
        <a:ext cx="2562819" cy="4145904"/>
      </dsp:txXfrm>
    </dsp:sp>
    <dsp:sp modelId="{E0D0BBDA-99A2-4925-A463-1D8A4223220C}">
      <dsp:nvSpPr>
        <dsp:cNvPr id="0" name=""/>
        <dsp:cNvSpPr/>
      </dsp:nvSpPr>
      <dsp:spPr>
        <a:xfrm rot="5400000">
          <a:off x="5299854" y="2082157"/>
          <a:ext cx="4409008" cy="2694371"/>
        </a:xfrm>
        <a:prstGeom prst="round2SameRect">
          <a:avLst>
            <a:gd name="adj1" fmla="val 16670"/>
            <a:gd name="adj2" fmla="val 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5755" tIns="361950" rIns="217170" bIns="361950" numCol="1" spcCol="1270" anchor="t" anchorCtr="0">
          <a:noAutofit/>
        </a:bodyPr>
        <a:lstStyle/>
        <a:p>
          <a:pPr marL="0" lvl="0" indent="0" algn="l" defTabSz="2533650">
            <a:lnSpc>
              <a:spcPct val="90000"/>
            </a:lnSpc>
            <a:spcBef>
              <a:spcPct val="0"/>
            </a:spcBef>
            <a:spcAft>
              <a:spcPct val="35000"/>
            </a:spcAft>
            <a:buNone/>
          </a:pPr>
          <a:endParaRPr lang="ru-RU" sz="5700" kern="1200"/>
        </a:p>
      </dsp:txBody>
      <dsp:txXfrm rot="-5400000">
        <a:off x="6157172" y="1356391"/>
        <a:ext cx="2562819" cy="4145904"/>
      </dsp:txXfrm>
    </dsp:sp>
    <dsp:sp modelId="{1221CD2F-7E32-457E-AA6E-5A88423CE78B}">
      <dsp:nvSpPr>
        <dsp:cNvPr id="0" name=""/>
        <dsp:cNvSpPr/>
      </dsp:nvSpPr>
      <dsp:spPr>
        <a:xfrm>
          <a:off x="4687365" y="0"/>
          <a:ext cx="2816717" cy="2816580"/>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DD9FFD-AAFC-48E6-B18D-8D7C97699F84}">
      <dsp:nvSpPr>
        <dsp:cNvPr id="0" name=""/>
        <dsp:cNvSpPr/>
      </dsp:nvSpPr>
      <dsp:spPr>
        <a:xfrm rot="10800000">
          <a:off x="4687365" y="4041419"/>
          <a:ext cx="2816717" cy="2816580"/>
        </a:xfrm>
        <a:prstGeom prst="circularArrow">
          <a:avLst>
            <a:gd name="adj1" fmla="val 12500"/>
            <a:gd name="adj2" fmla="val 1142322"/>
            <a:gd name="adj3" fmla="val 20457678"/>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57537D-0054-4696-A73D-87A40DE258C0}" type="datetimeFigureOut">
              <a:rPr lang="ru-RU" smtClean="0"/>
              <a:t>03.12.2024</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AD9FC9-BABB-44D2-82CA-144AF844F423}" type="slidenum">
              <a:rPr lang="ru-RU" smtClean="0"/>
              <a:t>‹#›</a:t>
            </a:fld>
            <a:endParaRPr lang="ru-RU"/>
          </a:p>
        </p:txBody>
      </p:sp>
    </p:spTree>
    <p:extLst>
      <p:ext uri="{BB962C8B-B14F-4D97-AF65-F5344CB8AC3E}">
        <p14:creationId xmlns:p14="http://schemas.microsoft.com/office/powerpoint/2010/main" val="2134521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40BAD1B-849B-4343-9D74-88CFF0F3246D}"/>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C1DA941A-EA06-4EB5-AB1C-DA32DBBCDB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EBB9C081-D70D-4392-95C1-F4AD4AE53BEC}"/>
              </a:ext>
            </a:extLst>
          </p:cNvPr>
          <p:cNvSpPr>
            <a:spLocks noGrp="1"/>
          </p:cNvSpPr>
          <p:nvPr>
            <p:ph type="dt" sz="half" idx="10"/>
          </p:nvPr>
        </p:nvSpPr>
        <p:spPr/>
        <p:txBody>
          <a:bodyPr/>
          <a:lstStyle/>
          <a:p>
            <a:fld id="{52FE95F4-5F86-4158-B205-C114063ACD4C}" type="datetimeFigureOut">
              <a:rPr lang="ru-RU" smtClean="0"/>
              <a:t>03.12.2024</a:t>
            </a:fld>
            <a:endParaRPr lang="ru-RU"/>
          </a:p>
        </p:txBody>
      </p:sp>
      <p:sp>
        <p:nvSpPr>
          <p:cNvPr id="5" name="Нижний колонтитул 4">
            <a:extLst>
              <a:ext uri="{FF2B5EF4-FFF2-40B4-BE49-F238E27FC236}">
                <a16:creationId xmlns:a16="http://schemas.microsoft.com/office/drawing/2014/main" id="{D79513FF-EC6C-4766-B556-77042DA57D1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A704A85-F82F-40AC-BE76-289969B79C79}"/>
              </a:ext>
            </a:extLst>
          </p:cNvPr>
          <p:cNvSpPr>
            <a:spLocks noGrp="1"/>
          </p:cNvSpPr>
          <p:nvPr>
            <p:ph type="sldNum" sz="quarter" idx="12"/>
          </p:nvPr>
        </p:nvSpPr>
        <p:spPr/>
        <p:txBody>
          <a:bodyPr/>
          <a:lstStyle/>
          <a:p>
            <a:fld id="{554AFA5A-5403-47E4-BDF8-C8E45DB59806}" type="slidenum">
              <a:rPr lang="ru-RU" smtClean="0"/>
              <a:t>‹#›</a:t>
            </a:fld>
            <a:endParaRPr lang="ru-RU"/>
          </a:p>
        </p:txBody>
      </p:sp>
    </p:spTree>
    <p:extLst>
      <p:ext uri="{BB962C8B-B14F-4D97-AF65-F5344CB8AC3E}">
        <p14:creationId xmlns:p14="http://schemas.microsoft.com/office/powerpoint/2010/main" val="2501252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3221ABB-89C3-41DA-B16E-CBA89C73906A}"/>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7F047BE2-69E5-44BD-8B97-381BFD0AEAA7}"/>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EDA5E58D-3B39-4DCA-896F-F4A37E236BC1}"/>
              </a:ext>
            </a:extLst>
          </p:cNvPr>
          <p:cNvSpPr>
            <a:spLocks noGrp="1"/>
          </p:cNvSpPr>
          <p:nvPr>
            <p:ph type="dt" sz="half" idx="10"/>
          </p:nvPr>
        </p:nvSpPr>
        <p:spPr/>
        <p:txBody>
          <a:bodyPr/>
          <a:lstStyle/>
          <a:p>
            <a:fld id="{52FE95F4-5F86-4158-B205-C114063ACD4C}" type="datetimeFigureOut">
              <a:rPr lang="ru-RU" smtClean="0"/>
              <a:t>03.12.2024</a:t>
            </a:fld>
            <a:endParaRPr lang="ru-RU"/>
          </a:p>
        </p:txBody>
      </p:sp>
      <p:sp>
        <p:nvSpPr>
          <p:cNvPr id="5" name="Нижний колонтитул 4">
            <a:extLst>
              <a:ext uri="{FF2B5EF4-FFF2-40B4-BE49-F238E27FC236}">
                <a16:creationId xmlns:a16="http://schemas.microsoft.com/office/drawing/2014/main" id="{ADC8481D-B9A4-485D-8999-9F78BBE0783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4AEAB8C-AE1E-459A-B1C0-6459466DA74F}"/>
              </a:ext>
            </a:extLst>
          </p:cNvPr>
          <p:cNvSpPr>
            <a:spLocks noGrp="1"/>
          </p:cNvSpPr>
          <p:nvPr>
            <p:ph type="sldNum" sz="quarter" idx="12"/>
          </p:nvPr>
        </p:nvSpPr>
        <p:spPr/>
        <p:txBody>
          <a:bodyPr/>
          <a:lstStyle/>
          <a:p>
            <a:fld id="{554AFA5A-5403-47E4-BDF8-C8E45DB59806}" type="slidenum">
              <a:rPr lang="ru-RU" smtClean="0"/>
              <a:t>‹#›</a:t>
            </a:fld>
            <a:endParaRPr lang="ru-RU"/>
          </a:p>
        </p:txBody>
      </p:sp>
    </p:spTree>
    <p:extLst>
      <p:ext uri="{BB962C8B-B14F-4D97-AF65-F5344CB8AC3E}">
        <p14:creationId xmlns:p14="http://schemas.microsoft.com/office/powerpoint/2010/main" val="3006006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9900969D-462C-40AA-9397-55BFE179B6CD}"/>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FFA65876-A082-4BE6-B3FD-103D4BDC4722}"/>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51F8CDD-DFBE-4DEF-B9C4-1537654F9BF9}"/>
              </a:ext>
            </a:extLst>
          </p:cNvPr>
          <p:cNvSpPr>
            <a:spLocks noGrp="1"/>
          </p:cNvSpPr>
          <p:nvPr>
            <p:ph type="dt" sz="half" idx="10"/>
          </p:nvPr>
        </p:nvSpPr>
        <p:spPr/>
        <p:txBody>
          <a:bodyPr/>
          <a:lstStyle/>
          <a:p>
            <a:fld id="{52FE95F4-5F86-4158-B205-C114063ACD4C}" type="datetimeFigureOut">
              <a:rPr lang="ru-RU" smtClean="0"/>
              <a:t>03.12.2024</a:t>
            </a:fld>
            <a:endParaRPr lang="ru-RU"/>
          </a:p>
        </p:txBody>
      </p:sp>
      <p:sp>
        <p:nvSpPr>
          <p:cNvPr id="5" name="Нижний колонтитул 4">
            <a:extLst>
              <a:ext uri="{FF2B5EF4-FFF2-40B4-BE49-F238E27FC236}">
                <a16:creationId xmlns:a16="http://schemas.microsoft.com/office/drawing/2014/main" id="{7C8D77E1-1514-489F-92E6-7AA4224AEE26}"/>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2315EDA-32AB-4DC1-A99B-D030D8CE732C}"/>
              </a:ext>
            </a:extLst>
          </p:cNvPr>
          <p:cNvSpPr>
            <a:spLocks noGrp="1"/>
          </p:cNvSpPr>
          <p:nvPr>
            <p:ph type="sldNum" sz="quarter" idx="12"/>
          </p:nvPr>
        </p:nvSpPr>
        <p:spPr/>
        <p:txBody>
          <a:bodyPr/>
          <a:lstStyle/>
          <a:p>
            <a:fld id="{554AFA5A-5403-47E4-BDF8-C8E45DB59806}" type="slidenum">
              <a:rPr lang="ru-RU" smtClean="0"/>
              <a:t>‹#›</a:t>
            </a:fld>
            <a:endParaRPr lang="ru-RU"/>
          </a:p>
        </p:txBody>
      </p:sp>
    </p:spTree>
    <p:extLst>
      <p:ext uri="{BB962C8B-B14F-4D97-AF65-F5344CB8AC3E}">
        <p14:creationId xmlns:p14="http://schemas.microsoft.com/office/powerpoint/2010/main" val="1620912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B61453-F6CA-48BD-AA08-409484123FAC}"/>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FBC75B2-C745-4B1C-A41D-E5EA02717FA7}"/>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4768F013-123B-4DAE-B91A-45D67C317562}"/>
              </a:ext>
            </a:extLst>
          </p:cNvPr>
          <p:cNvSpPr>
            <a:spLocks noGrp="1"/>
          </p:cNvSpPr>
          <p:nvPr>
            <p:ph type="dt" sz="half" idx="10"/>
          </p:nvPr>
        </p:nvSpPr>
        <p:spPr/>
        <p:txBody>
          <a:bodyPr/>
          <a:lstStyle/>
          <a:p>
            <a:fld id="{52FE95F4-5F86-4158-B205-C114063ACD4C}" type="datetimeFigureOut">
              <a:rPr lang="ru-RU" smtClean="0"/>
              <a:t>03.12.2024</a:t>
            </a:fld>
            <a:endParaRPr lang="ru-RU"/>
          </a:p>
        </p:txBody>
      </p:sp>
      <p:sp>
        <p:nvSpPr>
          <p:cNvPr id="5" name="Нижний колонтитул 4">
            <a:extLst>
              <a:ext uri="{FF2B5EF4-FFF2-40B4-BE49-F238E27FC236}">
                <a16:creationId xmlns:a16="http://schemas.microsoft.com/office/drawing/2014/main" id="{D19FDEBE-E381-402B-96B5-081F800B5A0B}"/>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D7A1D452-9214-46EB-970F-8934EF27AAC9}"/>
              </a:ext>
            </a:extLst>
          </p:cNvPr>
          <p:cNvSpPr>
            <a:spLocks noGrp="1"/>
          </p:cNvSpPr>
          <p:nvPr>
            <p:ph type="sldNum" sz="quarter" idx="12"/>
          </p:nvPr>
        </p:nvSpPr>
        <p:spPr/>
        <p:txBody>
          <a:bodyPr/>
          <a:lstStyle/>
          <a:p>
            <a:fld id="{554AFA5A-5403-47E4-BDF8-C8E45DB59806}" type="slidenum">
              <a:rPr lang="ru-RU" smtClean="0"/>
              <a:t>‹#›</a:t>
            </a:fld>
            <a:endParaRPr lang="ru-RU"/>
          </a:p>
        </p:txBody>
      </p:sp>
    </p:spTree>
    <p:extLst>
      <p:ext uri="{BB962C8B-B14F-4D97-AF65-F5344CB8AC3E}">
        <p14:creationId xmlns:p14="http://schemas.microsoft.com/office/powerpoint/2010/main" val="3425233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117A8A-2D60-41AA-B933-6F57A54D8B82}"/>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C517D18A-75FE-4169-8E1B-11B26B5545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FAF26B71-C069-4F00-8F35-16B72793FBAB}"/>
              </a:ext>
            </a:extLst>
          </p:cNvPr>
          <p:cNvSpPr>
            <a:spLocks noGrp="1"/>
          </p:cNvSpPr>
          <p:nvPr>
            <p:ph type="dt" sz="half" idx="10"/>
          </p:nvPr>
        </p:nvSpPr>
        <p:spPr/>
        <p:txBody>
          <a:bodyPr/>
          <a:lstStyle/>
          <a:p>
            <a:fld id="{52FE95F4-5F86-4158-B205-C114063ACD4C}" type="datetimeFigureOut">
              <a:rPr lang="ru-RU" smtClean="0"/>
              <a:t>03.12.2024</a:t>
            </a:fld>
            <a:endParaRPr lang="ru-RU"/>
          </a:p>
        </p:txBody>
      </p:sp>
      <p:sp>
        <p:nvSpPr>
          <p:cNvPr id="5" name="Нижний колонтитул 4">
            <a:extLst>
              <a:ext uri="{FF2B5EF4-FFF2-40B4-BE49-F238E27FC236}">
                <a16:creationId xmlns:a16="http://schemas.microsoft.com/office/drawing/2014/main" id="{3E75B9FE-8A4E-48A9-A1F6-BA78C0CADA9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531F8DCC-95BC-40D3-989C-06209E5A7D3F}"/>
              </a:ext>
            </a:extLst>
          </p:cNvPr>
          <p:cNvSpPr>
            <a:spLocks noGrp="1"/>
          </p:cNvSpPr>
          <p:nvPr>
            <p:ph type="sldNum" sz="quarter" idx="12"/>
          </p:nvPr>
        </p:nvSpPr>
        <p:spPr/>
        <p:txBody>
          <a:bodyPr/>
          <a:lstStyle/>
          <a:p>
            <a:fld id="{554AFA5A-5403-47E4-BDF8-C8E45DB59806}" type="slidenum">
              <a:rPr lang="ru-RU" smtClean="0"/>
              <a:t>‹#›</a:t>
            </a:fld>
            <a:endParaRPr lang="ru-RU"/>
          </a:p>
        </p:txBody>
      </p:sp>
    </p:spTree>
    <p:extLst>
      <p:ext uri="{BB962C8B-B14F-4D97-AF65-F5344CB8AC3E}">
        <p14:creationId xmlns:p14="http://schemas.microsoft.com/office/powerpoint/2010/main" val="1140601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642A921-D6B4-4D7C-9EE3-3598809CDA74}"/>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D87F0A89-394F-4AFA-8578-3D31AC32638C}"/>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427FA81B-9A7D-4AB8-ABB0-06AE0A28CBAC}"/>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02175DF7-5235-48A8-983C-75EF711A3BF2}"/>
              </a:ext>
            </a:extLst>
          </p:cNvPr>
          <p:cNvSpPr>
            <a:spLocks noGrp="1"/>
          </p:cNvSpPr>
          <p:nvPr>
            <p:ph type="dt" sz="half" idx="10"/>
          </p:nvPr>
        </p:nvSpPr>
        <p:spPr/>
        <p:txBody>
          <a:bodyPr/>
          <a:lstStyle/>
          <a:p>
            <a:fld id="{52FE95F4-5F86-4158-B205-C114063ACD4C}" type="datetimeFigureOut">
              <a:rPr lang="ru-RU" smtClean="0"/>
              <a:t>03.12.2024</a:t>
            </a:fld>
            <a:endParaRPr lang="ru-RU"/>
          </a:p>
        </p:txBody>
      </p:sp>
      <p:sp>
        <p:nvSpPr>
          <p:cNvPr id="6" name="Нижний колонтитул 5">
            <a:extLst>
              <a:ext uri="{FF2B5EF4-FFF2-40B4-BE49-F238E27FC236}">
                <a16:creationId xmlns:a16="http://schemas.microsoft.com/office/drawing/2014/main" id="{39A1370E-7F42-4C4C-ABDB-E1D75C0E435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F9710C9-F260-44E6-BB32-A745349DE44E}"/>
              </a:ext>
            </a:extLst>
          </p:cNvPr>
          <p:cNvSpPr>
            <a:spLocks noGrp="1"/>
          </p:cNvSpPr>
          <p:nvPr>
            <p:ph type="sldNum" sz="quarter" idx="12"/>
          </p:nvPr>
        </p:nvSpPr>
        <p:spPr/>
        <p:txBody>
          <a:bodyPr/>
          <a:lstStyle/>
          <a:p>
            <a:fld id="{554AFA5A-5403-47E4-BDF8-C8E45DB59806}" type="slidenum">
              <a:rPr lang="ru-RU" smtClean="0"/>
              <a:t>‹#›</a:t>
            </a:fld>
            <a:endParaRPr lang="ru-RU"/>
          </a:p>
        </p:txBody>
      </p:sp>
    </p:spTree>
    <p:extLst>
      <p:ext uri="{BB962C8B-B14F-4D97-AF65-F5344CB8AC3E}">
        <p14:creationId xmlns:p14="http://schemas.microsoft.com/office/powerpoint/2010/main" val="3602591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0BE3A8-0CD0-4EAE-BC0E-3A5EEC1C32E5}"/>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11866FC8-CC36-4FCC-B058-541FD300A7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7571893E-20FC-42E7-BFD7-7B955BCC733C}"/>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8FB16E71-D73F-4D2A-8DAC-DD6B365EC5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22C3D4ED-7F65-447A-8490-755B34651D89}"/>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01AA11DD-47A1-4AC0-A427-B786BB1DAADF}"/>
              </a:ext>
            </a:extLst>
          </p:cNvPr>
          <p:cNvSpPr>
            <a:spLocks noGrp="1"/>
          </p:cNvSpPr>
          <p:nvPr>
            <p:ph type="dt" sz="half" idx="10"/>
          </p:nvPr>
        </p:nvSpPr>
        <p:spPr/>
        <p:txBody>
          <a:bodyPr/>
          <a:lstStyle/>
          <a:p>
            <a:fld id="{52FE95F4-5F86-4158-B205-C114063ACD4C}" type="datetimeFigureOut">
              <a:rPr lang="ru-RU" smtClean="0"/>
              <a:t>03.12.2024</a:t>
            </a:fld>
            <a:endParaRPr lang="ru-RU"/>
          </a:p>
        </p:txBody>
      </p:sp>
      <p:sp>
        <p:nvSpPr>
          <p:cNvPr id="8" name="Нижний колонтитул 7">
            <a:extLst>
              <a:ext uri="{FF2B5EF4-FFF2-40B4-BE49-F238E27FC236}">
                <a16:creationId xmlns:a16="http://schemas.microsoft.com/office/drawing/2014/main" id="{80C4C09F-5C3A-4BA6-BFBF-733B01E96728}"/>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1F8AA4BF-6FFA-4828-948D-880EEAC9CB0B}"/>
              </a:ext>
            </a:extLst>
          </p:cNvPr>
          <p:cNvSpPr>
            <a:spLocks noGrp="1"/>
          </p:cNvSpPr>
          <p:nvPr>
            <p:ph type="sldNum" sz="quarter" idx="12"/>
          </p:nvPr>
        </p:nvSpPr>
        <p:spPr/>
        <p:txBody>
          <a:bodyPr/>
          <a:lstStyle/>
          <a:p>
            <a:fld id="{554AFA5A-5403-47E4-BDF8-C8E45DB59806}" type="slidenum">
              <a:rPr lang="ru-RU" smtClean="0"/>
              <a:t>‹#›</a:t>
            </a:fld>
            <a:endParaRPr lang="ru-RU"/>
          </a:p>
        </p:txBody>
      </p:sp>
    </p:spTree>
    <p:extLst>
      <p:ext uri="{BB962C8B-B14F-4D97-AF65-F5344CB8AC3E}">
        <p14:creationId xmlns:p14="http://schemas.microsoft.com/office/powerpoint/2010/main" val="2269967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D72503-4D12-4C79-8241-C363C71C66CF}"/>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2E88F549-948D-465C-963F-EB404F521CE1}"/>
              </a:ext>
            </a:extLst>
          </p:cNvPr>
          <p:cNvSpPr>
            <a:spLocks noGrp="1"/>
          </p:cNvSpPr>
          <p:nvPr>
            <p:ph type="dt" sz="half" idx="10"/>
          </p:nvPr>
        </p:nvSpPr>
        <p:spPr/>
        <p:txBody>
          <a:bodyPr/>
          <a:lstStyle/>
          <a:p>
            <a:fld id="{52FE95F4-5F86-4158-B205-C114063ACD4C}" type="datetimeFigureOut">
              <a:rPr lang="ru-RU" smtClean="0"/>
              <a:t>03.12.2024</a:t>
            </a:fld>
            <a:endParaRPr lang="ru-RU"/>
          </a:p>
        </p:txBody>
      </p:sp>
      <p:sp>
        <p:nvSpPr>
          <p:cNvPr id="4" name="Нижний колонтитул 3">
            <a:extLst>
              <a:ext uri="{FF2B5EF4-FFF2-40B4-BE49-F238E27FC236}">
                <a16:creationId xmlns:a16="http://schemas.microsoft.com/office/drawing/2014/main" id="{77BBD87E-29D3-4993-9C44-0C4441E7A02D}"/>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44516122-966F-4012-B0A1-3BD965DD3560}"/>
              </a:ext>
            </a:extLst>
          </p:cNvPr>
          <p:cNvSpPr>
            <a:spLocks noGrp="1"/>
          </p:cNvSpPr>
          <p:nvPr>
            <p:ph type="sldNum" sz="quarter" idx="12"/>
          </p:nvPr>
        </p:nvSpPr>
        <p:spPr/>
        <p:txBody>
          <a:bodyPr/>
          <a:lstStyle/>
          <a:p>
            <a:fld id="{554AFA5A-5403-47E4-BDF8-C8E45DB59806}" type="slidenum">
              <a:rPr lang="ru-RU" smtClean="0"/>
              <a:t>‹#›</a:t>
            </a:fld>
            <a:endParaRPr lang="ru-RU"/>
          </a:p>
        </p:txBody>
      </p:sp>
    </p:spTree>
    <p:extLst>
      <p:ext uri="{BB962C8B-B14F-4D97-AF65-F5344CB8AC3E}">
        <p14:creationId xmlns:p14="http://schemas.microsoft.com/office/powerpoint/2010/main" val="2364275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659BA3FE-B7D5-43A3-B123-4590924F377D}"/>
              </a:ext>
            </a:extLst>
          </p:cNvPr>
          <p:cNvSpPr>
            <a:spLocks noGrp="1"/>
          </p:cNvSpPr>
          <p:nvPr>
            <p:ph type="dt" sz="half" idx="10"/>
          </p:nvPr>
        </p:nvSpPr>
        <p:spPr/>
        <p:txBody>
          <a:bodyPr/>
          <a:lstStyle/>
          <a:p>
            <a:fld id="{52FE95F4-5F86-4158-B205-C114063ACD4C}" type="datetimeFigureOut">
              <a:rPr lang="ru-RU" smtClean="0"/>
              <a:t>03.12.2024</a:t>
            </a:fld>
            <a:endParaRPr lang="ru-RU"/>
          </a:p>
        </p:txBody>
      </p:sp>
      <p:sp>
        <p:nvSpPr>
          <p:cNvPr id="3" name="Нижний колонтитул 2">
            <a:extLst>
              <a:ext uri="{FF2B5EF4-FFF2-40B4-BE49-F238E27FC236}">
                <a16:creationId xmlns:a16="http://schemas.microsoft.com/office/drawing/2014/main" id="{361A8E17-323C-418D-BB7A-1D13C09AC39A}"/>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43F3A6EF-9AC8-4049-94E6-62D8E2F979A7}"/>
              </a:ext>
            </a:extLst>
          </p:cNvPr>
          <p:cNvSpPr>
            <a:spLocks noGrp="1"/>
          </p:cNvSpPr>
          <p:nvPr>
            <p:ph type="sldNum" sz="quarter" idx="12"/>
          </p:nvPr>
        </p:nvSpPr>
        <p:spPr/>
        <p:txBody>
          <a:bodyPr/>
          <a:lstStyle/>
          <a:p>
            <a:fld id="{554AFA5A-5403-47E4-BDF8-C8E45DB59806}" type="slidenum">
              <a:rPr lang="ru-RU" smtClean="0"/>
              <a:t>‹#›</a:t>
            </a:fld>
            <a:endParaRPr lang="ru-RU"/>
          </a:p>
        </p:txBody>
      </p:sp>
    </p:spTree>
    <p:extLst>
      <p:ext uri="{BB962C8B-B14F-4D97-AF65-F5344CB8AC3E}">
        <p14:creationId xmlns:p14="http://schemas.microsoft.com/office/powerpoint/2010/main" val="1448068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410EBF-FD41-4EB1-A1EC-9523006911EB}"/>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3A80B09B-5357-4331-841B-A21A943F5D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C792AAB6-9E28-43A0-A3AD-D7C1834616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6AF28E82-A437-4E31-9A6E-4CC9F6847A36}"/>
              </a:ext>
            </a:extLst>
          </p:cNvPr>
          <p:cNvSpPr>
            <a:spLocks noGrp="1"/>
          </p:cNvSpPr>
          <p:nvPr>
            <p:ph type="dt" sz="half" idx="10"/>
          </p:nvPr>
        </p:nvSpPr>
        <p:spPr/>
        <p:txBody>
          <a:bodyPr/>
          <a:lstStyle/>
          <a:p>
            <a:fld id="{52FE95F4-5F86-4158-B205-C114063ACD4C}" type="datetimeFigureOut">
              <a:rPr lang="ru-RU" smtClean="0"/>
              <a:t>03.12.2024</a:t>
            </a:fld>
            <a:endParaRPr lang="ru-RU"/>
          </a:p>
        </p:txBody>
      </p:sp>
      <p:sp>
        <p:nvSpPr>
          <p:cNvPr id="6" name="Нижний колонтитул 5">
            <a:extLst>
              <a:ext uri="{FF2B5EF4-FFF2-40B4-BE49-F238E27FC236}">
                <a16:creationId xmlns:a16="http://schemas.microsoft.com/office/drawing/2014/main" id="{CFC33707-F619-4562-BFD6-E7B3D739D39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90FAD644-12C6-4342-AC7C-F8E8D4D7C585}"/>
              </a:ext>
            </a:extLst>
          </p:cNvPr>
          <p:cNvSpPr>
            <a:spLocks noGrp="1"/>
          </p:cNvSpPr>
          <p:nvPr>
            <p:ph type="sldNum" sz="quarter" idx="12"/>
          </p:nvPr>
        </p:nvSpPr>
        <p:spPr/>
        <p:txBody>
          <a:bodyPr/>
          <a:lstStyle/>
          <a:p>
            <a:fld id="{554AFA5A-5403-47E4-BDF8-C8E45DB59806}" type="slidenum">
              <a:rPr lang="ru-RU" smtClean="0"/>
              <a:t>‹#›</a:t>
            </a:fld>
            <a:endParaRPr lang="ru-RU"/>
          </a:p>
        </p:txBody>
      </p:sp>
    </p:spTree>
    <p:extLst>
      <p:ext uri="{BB962C8B-B14F-4D97-AF65-F5344CB8AC3E}">
        <p14:creationId xmlns:p14="http://schemas.microsoft.com/office/powerpoint/2010/main" val="1412689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0284D57-1E96-4B87-8B3F-841078E02E54}"/>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95FAF449-56FE-4EDA-A06D-7CF6D903C5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EC5E0F1D-2801-40E1-A794-6123760D5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A28B50FB-B530-4177-942D-85788DBC4B97}"/>
              </a:ext>
            </a:extLst>
          </p:cNvPr>
          <p:cNvSpPr>
            <a:spLocks noGrp="1"/>
          </p:cNvSpPr>
          <p:nvPr>
            <p:ph type="dt" sz="half" idx="10"/>
          </p:nvPr>
        </p:nvSpPr>
        <p:spPr/>
        <p:txBody>
          <a:bodyPr/>
          <a:lstStyle/>
          <a:p>
            <a:fld id="{52FE95F4-5F86-4158-B205-C114063ACD4C}" type="datetimeFigureOut">
              <a:rPr lang="ru-RU" smtClean="0"/>
              <a:t>03.12.2024</a:t>
            </a:fld>
            <a:endParaRPr lang="ru-RU"/>
          </a:p>
        </p:txBody>
      </p:sp>
      <p:sp>
        <p:nvSpPr>
          <p:cNvPr id="6" name="Нижний колонтитул 5">
            <a:extLst>
              <a:ext uri="{FF2B5EF4-FFF2-40B4-BE49-F238E27FC236}">
                <a16:creationId xmlns:a16="http://schemas.microsoft.com/office/drawing/2014/main" id="{DFA32BB9-F51E-4E3D-8B69-5721DC695E8B}"/>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67B9219C-0FB3-423F-AE94-87A3B01ED9E1}"/>
              </a:ext>
            </a:extLst>
          </p:cNvPr>
          <p:cNvSpPr>
            <a:spLocks noGrp="1"/>
          </p:cNvSpPr>
          <p:nvPr>
            <p:ph type="sldNum" sz="quarter" idx="12"/>
          </p:nvPr>
        </p:nvSpPr>
        <p:spPr/>
        <p:txBody>
          <a:bodyPr/>
          <a:lstStyle/>
          <a:p>
            <a:fld id="{554AFA5A-5403-47E4-BDF8-C8E45DB59806}" type="slidenum">
              <a:rPr lang="ru-RU" smtClean="0"/>
              <a:t>‹#›</a:t>
            </a:fld>
            <a:endParaRPr lang="ru-RU"/>
          </a:p>
        </p:txBody>
      </p:sp>
    </p:spTree>
    <p:extLst>
      <p:ext uri="{BB962C8B-B14F-4D97-AF65-F5344CB8AC3E}">
        <p14:creationId xmlns:p14="http://schemas.microsoft.com/office/powerpoint/2010/main" val="3307319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AFA7C05-A000-43E5-9B49-E9612B5232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86D27CF1-D6B9-4031-8BB7-5E15FB329C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298BAF6F-29FF-4287-85CF-A0CF853FCA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FE95F4-5F86-4158-B205-C114063ACD4C}" type="datetimeFigureOut">
              <a:rPr lang="ru-RU" smtClean="0"/>
              <a:t>03.12.2024</a:t>
            </a:fld>
            <a:endParaRPr lang="ru-RU"/>
          </a:p>
        </p:txBody>
      </p:sp>
      <p:sp>
        <p:nvSpPr>
          <p:cNvPr id="5" name="Нижний колонтитул 4">
            <a:extLst>
              <a:ext uri="{FF2B5EF4-FFF2-40B4-BE49-F238E27FC236}">
                <a16:creationId xmlns:a16="http://schemas.microsoft.com/office/drawing/2014/main" id="{6598EEF4-17A7-40CF-A61B-B32480A9A6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4B95FD7F-BB0F-44F5-AC70-BFCBCF40DD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4AFA5A-5403-47E4-BDF8-C8E45DB59806}" type="slidenum">
              <a:rPr lang="ru-RU" smtClean="0"/>
              <a:t>‹#›</a:t>
            </a:fld>
            <a:endParaRPr lang="ru-RU"/>
          </a:p>
        </p:txBody>
      </p:sp>
    </p:spTree>
    <p:extLst>
      <p:ext uri="{BB962C8B-B14F-4D97-AF65-F5344CB8AC3E}">
        <p14:creationId xmlns:p14="http://schemas.microsoft.com/office/powerpoint/2010/main" val="3775679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6.jp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diagramLayout" Target="../diagrams/layout5.xml"/><Relationship Id="rId7" Type="http://schemas.openxmlformats.org/officeDocument/2006/relationships/image" Target="../media/image10.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image" Target="../media/image13.jpg"/><Relationship Id="rId4" Type="http://schemas.openxmlformats.org/officeDocument/2006/relationships/diagramQuickStyle" Target="../diagrams/quickStyle5.xml"/><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4280367E-045B-44A9-B914-B47917FDE444}"/>
              </a:ext>
            </a:extLst>
          </p:cNvPr>
          <p:cNvPicPr>
            <a:picLocks noChangeAspect="1"/>
          </p:cNvPicPr>
          <p:nvPr/>
        </p:nvPicPr>
        <p:blipFill>
          <a:blip r:embed="rId2">
            <a:extLst>
              <a:ext uri="{BEBA8EAE-BF5A-486C-A8C5-ECC9F3942E4B}">
                <a14:imgProps xmlns:a14="http://schemas.microsoft.com/office/drawing/2010/main">
                  <a14:imgLayer r:embed="rId3">
                    <a14:imgEffect>
                      <a14:artisticPaintStrokes/>
                    </a14:imgEffect>
                    <a14:imgEffect>
                      <a14:sharpenSoften amount="25000"/>
                    </a14:imgEffect>
                  </a14:imgLayer>
                </a14:imgProps>
              </a:ext>
              <a:ext uri="{28A0092B-C50C-407E-A947-70E740481C1C}">
                <a14:useLocalDpi xmlns:a14="http://schemas.microsoft.com/office/drawing/2010/main" val="0"/>
              </a:ext>
            </a:extLst>
          </a:blip>
          <a:stretch>
            <a:fillRect/>
          </a:stretch>
        </p:blipFill>
        <p:spPr>
          <a:xfrm>
            <a:off x="-1" y="2562007"/>
            <a:ext cx="12191999" cy="4541100"/>
          </a:xfrm>
          <a:prstGeom prst="rect">
            <a:avLst/>
          </a:prstGeom>
        </p:spPr>
      </p:pic>
      <p:sp>
        <p:nvSpPr>
          <p:cNvPr id="2" name="Заголовок 1">
            <a:extLst>
              <a:ext uri="{FF2B5EF4-FFF2-40B4-BE49-F238E27FC236}">
                <a16:creationId xmlns:a16="http://schemas.microsoft.com/office/drawing/2014/main" id="{61E92E71-7273-46AA-B7D1-71D4826CDF34}"/>
              </a:ext>
            </a:extLst>
          </p:cNvPr>
          <p:cNvSpPr>
            <a:spLocks noGrp="1"/>
          </p:cNvSpPr>
          <p:nvPr>
            <p:ph type="ctrTitle"/>
          </p:nvPr>
        </p:nvSpPr>
        <p:spPr>
          <a:xfrm>
            <a:off x="1523998" y="0"/>
            <a:ext cx="9144000" cy="2387600"/>
          </a:xfrm>
          <a:solidFill>
            <a:schemeClr val="tx1"/>
          </a:solidFill>
        </p:spPr>
        <p:txBody>
          <a:bodyPr>
            <a:normAutofit/>
          </a:bodyPr>
          <a:lstStyle/>
          <a:p>
            <a:r>
              <a:rPr lang="fr-FR" b="1" dirty="0">
                <a:solidFill>
                  <a:schemeClr val="accent6"/>
                </a:solidFill>
              </a:rPr>
              <a:t>Le TPM 2.0 - Le Gardien de la Sécurité Digitale</a:t>
            </a:r>
            <a:endParaRPr lang="ru-RU" b="1" dirty="0">
              <a:solidFill>
                <a:schemeClr val="accent6"/>
              </a:solidFill>
            </a:endParaRPr>
          </a:p>
        </p:txBody>
      </p:sp>
      <p:sp>
        <p:nvSpPr>
          <p:cNvPr id="3" name="Подзаголовок 2">
            <a:extLst>
              <a:ext uri="{FF2B5EF4-FFF2-40B4-BE49-F238E27FC236}">
                <a16:creationId xmlns:a16="http://schemas.microsoft.com/office/drawing/2014/main" id="{69C0D7EF-89E0-480B-BA09-80C7FD14B21A}"/>
              </a:ext>
            </a:extLst>
          </p:cNvPr>
          <p:cNvSpPr>
            <a:spLocks noGrp="1"/>
          </p:cNvSpPr>
          <p:nvPr>
            <p:ph type="subTitle" idx="1"/>
          </p:nvPr>
        </p:nvSpPr>
        <p:spPr>
          <a:xfrm rot="21063478">
            <a:off x="410867" y="2883817"/>
            <a:ext cx="2798152" cy="1007890"/>
          </a:xfrm>
        </p:spPr>
        <p:txBody>
          <a:bodyPr>
            <a:normAutofit/>
          </a:bodyPr>
          <a:lstStyle/>
          <a:p>
            <a:r>
              <a:rPr lang="fr-FR" dirty="0">
                <a:solidFill>
                  <a:srgbClr val="FF0000"/>
                </a:solidFill>
                <a:latin typeface="Rockwell Condensed" panose="02060603050405020104" pitchFamily="18" charset="0"/>
              </a:rPr>
              <a:t>TPM 2.0 : La Sécurité du Futur, Aujourd'hui</a:t>
            </a:r>
            <a:endParaRPr lang="ru-RU" dirty="0">
              <a:solidFill>
                <a:srgbClr val="FF0000"/>
              </a:solidFill>
            </a:endParaRPr>
          </a:p>
        </p:txBody>
      </p:sp>
    </p:spTree>
    <p:extLst>
      <p:ext uri="{BB962C8B-B14F-4D97-AF65-F5344CB8AC3E}">
        <p14:creationId xmlns:p14="http://schemas.microsoft.com/office/powerpoint/2010/main" val="253519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2000"/>
                                        <p:tgtEl>
                                          <p:spTgt spid="3">
                                            <p:txEl>
                                              <p:pRg st="0" end="0"/>
                                            </p:txEl>
                                          </p:spTgt>
                                        </p:tgtEl>
                                      </p:cBhvr>
                                    </p:animEffect>
                                    <p:anim calcmode="lin" valueType="num">
                                      <p:cBhvr>
                                        <p:cTn id="19"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20"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35EA35-2372-4ADD-BC91-7D7134E61E9D}"/>
              </a:ext>
            </a:extLst>
          </p:cNvPr>
          <p:cNvSpPr>
            <a:spLocks noGrp="1"/>
          </p:cNvSpPr>
          <p:nvPr>
            <p:ph type="title"/>
          </p:nvPr>
        </p:nvSpPr>
        <p:spPr/>
        <p:txBody>
          <a:bodyPr/>
          <a:lstStyle/>
          <a:p>
            <a:pPr algn="ctr"/>
            <a:r>
              <a:rPr lang="en-US" dirty="0" err="1">
                <a:solidFill>
                  <a:schemeClr val="accent6"/>
                </a:solidFill>
              </a:rPr>
              <a:t>Origines</a:t>
            </a:r>
            <a:r>
              <a:rPr lang="en-US" dirty="0">
                <a:solidFill>
                  <a:schemeClr val="accent6"/>
                </a:solidFill>
              </a:rPr>
              <a:t> (1999-2003)</a:t>
            </a:r>
            <a:endParaRPr lang="ru-RU" dirty="0">
              <a:solidFill>
                <a:schemeClr val="accent6"/>
              </a:solidFill>
            </a:endParaRPr>
          </a:p>
        </p:txBody>
      </p:sp>
      <p:sp>
        <p:nvSpPr>
          <p:cNvPr id="3" name="Объект 2">
            <a:extLst>
              <a:ext uri="{FF2B5EF4-FFF2-40B4-BE49-F238E27FC236}">
                <a16:creationId xmlns:a16="http://schemas.microsoft.com/office/drawing/2014/main" id="{6E23D5AF-925C-4DE1-9FDC-7D79B5EE473D}"/>
              </a:ext>
            </a:extLst>
          </p:cNvPr>
          <p:cNvSpPr>
            <a:spLocks noGrp="1"/>
          </p:cNvSpPr>
          <p:nvPr>
            <p:ph idx="1"/>
          </p:nvPr>
        </p:nvSpPr>
        <p:spPr/>
        <p:txBody>
          <a:bodyPr/>
          <a:lstStyle/>
          <a:p>
            <a:pPr>
              <a:buFont typeface="Arial" panose="020B0604020202020204" pitchFamily="34" charset="0"/>
              <a:buChar char="•"/>
            </a:pPr>
            <a:r>
              <a:rPr lang="fr-FR" dirty="0">
                <a:solidFill>
                  <a:schemeClr val="accent6"/>
                </a:solidFill>
              </a:rPr>
              <a:t>Le TPM est conçu par le </a:t>
            </a:r>
            <a:r>
              <a:rPr lang="fr-FR" b="1" dirty="0" err="1">
                <a:solidFill>
                  <a:schemeClr val="accent6"/>
                </a:solidFill>
              </a:rPr>
              <a:t>Trusted</a:t>
            </a:r>
            <a:r>
              <a:rPr lang="fr-FR" b="1" dirty="0">
                <a:solidFill>
                  <a:schemeClr val="accent6"/>
                </a:solidFill>
              </a:rPr>
              <a:t> </a:t>
            </a:r>
            <a:r>
              <a:rPr lang="fr-FR" b="1" dirty="0" err="1">
                <a:solidFill>
                  <a:schemeClr val="accent6"/>
                </a:solidFill>
              </a:rPr>
              <a:t>Computing</a:t>
            </a:r>
            <a:r>
              <a:rPr lang="fr-FR" b="1" dirty="0">
                <a:solidFill>
                  <a:schemeClr val="accent6"/>
                </a:solidFill>
              </a:rPr>
              <a:t> Group (TCG)</a:t>
            </a:r>
            <a:r>
              <a:rPr lang="fr-FR" dirty="0">
                <a:solidFill>
                  <a:schemeClr val="accent6"/>
                </a:solidFill>
              </a:rPr>
              <a:t>, un consortium industriel visant à améliorer la sécurité informatique.</a:t>
            </a:r>
          </a:p>
          <a:p>
            <a:pPr>
              <a:buFont typeface="Arial" panose="020B0604020202020204" pitchFamily="34" charset="0"/>
              <a:buChar char="•"/>
            </a:pPr>
            <a:r>
              <a:rPr lang="fr-FR" dirty="0">
                <a:solidFill>
                  <a:schemeClr val="accent6"/>
                </a:solidFill>
              </a:rPr>
              <a:t>La première spécification officielle, </a:t>
            </a:r>
            <a:r>
              <a:rPr lang="fr-FR" b="1" dirty="0">
                <a:solidFill>
                  <a:schemeClr val="accent6"/>
                </a:solidFill>
              </a:rPr>
              <a:t>TPM 1.1</a:t>
            </a:r>
            <a:r>
              <a:rPr lang="fr-FR" dirty="0">
                <a:solidFill>
                  <a:schemeClr val="accent6"/>
                </a:solidFill>
              </a:rPr>
              <a:t>, voit le jour en 2003, offrant une base pour le stockage sécurisé des clés cryptographiques.</a:t>
            </a:r>
          </a:p>
          <a:p>
            <a:endParaRPr lang="ru-RU" dirty="0">
              <a:solidFill>
                <a:schemeClr val="accent6"/>
              </a:solidFill>
            </a:endParaRPr>
          </a:p>
        </p:txBody>
      </p:sp>
    </p:spTree>
    <p:extLst>
      <p:ext uri="{BB962C8B-B14F-4D97-AF65-F5344CB8AC3E}">
        <p14:creationId xmlns:p14="http://schemas.microsoft.com/office/powerpoint/2010/main" val="1328804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1C473F-1B39-4CB2-9D25-F9B521BE74A7}"/>
              </a:ext>
            </a:extLst>
          </p:cNvPr>
          <p:cNvSpPr>
            <a:spLocks noGrp="1"/>
          </p:cNvSpPr>
          <p:nvPr>
            <p:ph type="title"/>
          </p:nvPr>
        </p:nvSpPr>
        <p:spPr/>
        <p:txBody>
          <a:bodyPr/>
          <a:lstStyle/>
          <a:p>
            <a:pPr algn="ctr"/>
            <a:r>
              <a:rPr lang="en-US" dirty="0">
                <a:solidFill>
                  <a:schemeClr val="accent6"/>
                </a:solidFill>
              </a:rPr>
              <a:t>Adoption </a:t>
            </a:r>
            <a:r>
              <a:rPr lang="en-US" dirty="0" err="1">
                <a:solidFill>
                  <a:schemeClr val="accent6"/>
                </a:solidFill>
              </a:rPr>
              <a:t>initiale</a:t>
            </a:r>
            <a:r>
              <a:rPr lang="en-US" dirty="0">
                <a:solidFill>
                  <a:schemeClr val="accent6"/>
                </a:solidFill>
              </a:rPr>
              <a:t> (2006)</a:t>
            </a:r>
            <a:endParaRPr lang="ru-RU" dirty="0">
              <a:solidFill>
                <a:schemeClr val="accent6"/>
              </a:solidFill>
            </a:endParaRPr>
          </a:p>
        </p:txBody>
      </p:sp>
      <p:sp>
        <p:nvSpPr>
          <p:cNvPr id="3" name="Объект 2">
            <a:extLst>
              <a:ext uri="{FF2B5EF4-FFF2-40B4-BE49-F238E27FC236}">
                <a16:creationId xmlns:a16="http://schemas.microsoft.com/office/drawing/2014/main" id="{54D320EB-528B-4456-8276-A5DDF804B54A}"/>
              </a:ext>
            </a:extLst>
          </p:cNvPr>
          <p:cNvSpPr>
            <a:spLocks noGrp="1"/>
          </p:cNvSpPr>
          <p:nvPr>
            <p:ph idx="1"/>
          </p:nvPr>
        </p:nvSpPr>
        <p:spPr/>
        <p:txBody>
          <a:bodyPr/>
          <a:lstStyle/>
          <a:p>
            <a:pPr>
              <a:buFont typeface="Arial" panose="020B0604020202020204" pitchFamily="34" charset="0"/>
              <a:buChar char="•"/>
            </a:pPr>
            <a:r>
              <a:rPr lang="fr-FR" b="1" dirty="0">
                <a:solidFill>
                  <a:schemeClr val="accent6"/>
                </a:solidFill>
              </a:rPr>
              <a:t>TPM 1.2</a:t>
            </a:r>
            <a:r>
              <a:rPr lang="fr-FR" dirty="0">
                <a:solidFill>
                  <a:schemeClr val="accent6"/>
                </a:solidFill>
              </a:rPr>
              <a:t> est publié avec des améliorations, notamment pour le chiffrement des disques (BitLocker sur Windows Vista).</a:t>
            </a:r>
          </a:p>
          <a:p>
            <a:pPr>
              <a:buFont typeface="Arial" panose="020B0604020202020204" pitchFamily="34" charset="0"/>
              <a:buChar char="•"/>
            </a:pPr>
            <a:r>
              <a:rPr lang="fr-FR" dirty="0">
                <a:solidFill>
                  <a:schemeClr val="accent6"/>
                </a:solidFill>
              </a:rPr>
              <a:t>Les fabricants commencent à intégrer des TPM dans les ordinateurs portables et de bureau.</a:t>
            </a:r>
          </a:p>
          <a:p>
            <a:endParaRPr lang="ru-RU" dirty="0">
              <a:solidFill>
                <a:schemeClr val="accent6"/>
              </a:solidFill>
            </a:endParaRPr>
          </a:p>
        </p:txBody>
      </p:sp>
    </p:spTree>
    <p:extLst>
      <p:ext uri="{BB962C8B-B14F-4D97-AF65-F5344CB8AC3E}">
        <p14:creationId xmlns:p14="http://schemas.microsoft.com/office/powerpoint/2010/main" val="3581029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B219497-1277-42E4-A9E9-A5F570018256}"/>
              </a:ext>
            </a:extLst>
          </p:cNvPr>
          <p:cNvSpPr>
            <a:spLocks noGrp="1"/>
          </p:cNvSpPr>
          <p:nvPr>
            <p:ph type="title"/>
          </p:nvPr>
        </p:nvSpPr>
        <p:spPr/>
        <p:txBody>
          <a:bodyPr/>
          <a:lstStyle/>
          <a:p>
            <a:pPr algn="ctr"/>
            <a:r>
              <a:rPr lang="en-US" b="1" dirty="0" err="1">
                <a:solidFill>
                  <a:schemeClr val="accent6"/>
                </a:solidFill>
              </a:rPr>
              <a:t>Évolution</a:t>
            </a:r>
            <a:r>
              <a:rPr lang="en-US" b="1" dirty="0">
                <a:solidFill>
                  <a:schemeClr val="accent6"/>
                </a:solidFill>
              </a:rPr>
              <a:t> majeure (2014)</a:t>
            </a:r>
            <a:br>
              <a:rPr lang="en-US" b="1" dirty="0">
                <a:solidFill>
                  <a:schemeClr val="accent6"/>
                </a:solidFill>
              </a:rPr>
            </a:br>
            <a:endParaRPr lang="ru-RU" dirty="0">
              <a:solidFill>
                <a:schemeClr val="accent6"/>
              </a:solidFill>
            </a:endParaRPr>
          </a:p>
        </p:txBody>
      </p:sp>
      <p:sp>
        <p:nvSpPr>
          <p:cNvPr id="3" name="Объект 2">
            <a:extLst>
              <a:ext uri="{FF2B5EF4-FFF2-40B4-BE49-F238E27FC236}">
                <a16:creationId xmlns:a16="http://schemas.microsoft.com/office/drawing/2014/main" id="{B8DBA0FF-FEC8-49D0-BE48-3A9944640400}"/>
              </a:ext>
            </a:extLst>
          </p:cNvPr>
          <p:cNvSpPr>
            <a:spLocks noGrp="1"/>
          </p:cNvSpPr>
          <p:nvPr>
            <p:ph idx="1"/>
          </p:nvPr>
        </p:nvSpPr>
        <p:spPr/>
        <p:txBody>
          <a:bodyPr/>
          <a:lstStyle/>
          <a:p>
            <a:pPr>
              <a:buFont typeface="Arial" panose="020B0604020202020204" pitchFamily="34" charset="0"/>
              <a:buChar char="•"/>
            </a:pPr>
            <a:r>
              <a:rPr lang="fr-FR" b="1" dirty="0">
                <a:solidFill>
                  <a:schemeClr val="accent6"/>
                </a:solidFill>
              </a:rPr>
              <a:t>TPM 2.0</a:t>
            </a:r>
            <a:r>
              <a:rPr lang="fr-FR" dirty="0">
                <a:solidFill>
                  <a:schemeClr val="accent6"/>
                </a:solidFill>
              </a:rPr>
              <a:t> est introduit, apportant :</a:t>
            </a:r>
          </a:p>
          <a:p>
            <a:pPr marL="742950" lvl="1" indent="-285750">
              <a:buFont typeface="Arial" panose="020B0604020202020204" pitchFamily="34" charset="0"/>
              <a:buChar char="•"/>
            </a:pPr>
            <a:r>
              <a:rPr lang="fr-FR" dirty="0">
                <a:solidFill>
                  <a:schemeClr val="accent6"/>
                </a:solidFill>
              </a:rPr>
              <a:t>Support d’algorithmes modernes (SHA-256, RSA-2048, ECC).</a:t>
            </a:r>
          </a:p>
          <a:p>
            <a:pPr marL="742950" lvl="1" indent="-285750">
              <a:buFont typeface="Arial" panose="020B0604020202020204" pitchFamily="34" charset="0"/>
              <a:buChar char="•"/>
            </a:pPr>
            <a:r>
              <a:rPr lang="fr-FR" dirty="0">
                <a:solidFill>
                  <a:schemeClr val="accent6"/>
                </a:solidFill>
              </a:rPr>
              <a:t>Une architecture plus flexible et adaptée aux appareils connectés (IoT).</a:t>
            </a:r>
          </a:p>
          <a:p>
            <a:pPr>
              <a:buFont typeface="Arial" panose="020B0604020202020204" pitchFamily="34" charset="0"/>
              <a:buChar char="•"/>
            </a:pPr>
            <a:r>
              <a:rPr lang="fr-FR" dirty="0">
                <a:solidFill>
                  <a:schemeClr val="accent6"/>
                </a:solidFill>
              </a:rPr>
              <a:t>Il devient obligatoire pour de nombreuses applications d’entreprise et pour les systèmes critiques.</a:t>
            </a:r>
          </a:p>
          <a:p>
            <a:endParaRPr lang="ru-RU" dirty="0">
              <a:solidFill>
                <a:schemeClr val="accent6"/>
              </a:solidFill>
            </a:endParaRPr>
          </a:p>
        </p:txBody>
      </p:sp>
    </p:spTree>
    <p:extLst>
      <p:ext uri="{BB962C8B-B14F-4D97-AF65-F5344CB8AC3E}">
        <p14:creationId xmlns:p14="http://schemas.microsoft.com/office/powerpoint/2010/main" val="1086832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EF6836-81E6-42FC-B6FF-26132333D876}"/>
              </a:ext>
            </a:extLst>
          </p:cNvPr>
          <p:cNvSpPr>
            <a:spLocks noGrp="1"/>
          </p:cNvSpPr>
          <p:nvPr>
            <p:ph type="title"/>
          </p:nvPr>
        </p:nvSpPr>
        <p:spPr/>
        <p:txBody>
          <a:bodyPr/>
          <a:lstStyle/>
          <a:p>
            <a:r>
              <a:rPr lang="en-US" dirty="0" err="1">
                <a:solidFill>
                  <a:schemeClr val="accent6"/>
                </a:solidFill>
              </a:rPr>
              <a:t>Standardisation</a:t>
            </a:r>
            <a:r>
              <a:rPr lang="en-US" dirty="0">
                <a:solidFill>
                  <a:schemeClr val="accent6"/>
                </a:solidFill>
              </a:rPr>
              <a:t> et </a:t>
            </a:r>
            <a:r>
              <a:rPr lang="en-US" dirty="0" err="1">
                <a:solidFill>
                  <a:schemeClr val="accent6"/>
                </a:solidFill>
              </a:rPr>
              <a:t>popularité</a:t>
            </a:r>
            <a:r>
              <a:rPr lang="en-US" dirty="0">
                <a:solidFill>
                  <a:schemeClr val="accent6"/>
                </a:solidFill>
              </a:rPr>
              <a:t> (2015-2020)</a:t>
            </a:r>
            <a:endParaRPr lang="ru-RU" dirty="0">
              <a:solidFill>
                <a:schemeClr val="accent6"/>
              </a:solidFill>
            </a:endParaRPr>
          </a:p>
        </p:txBody>
      </p:sp>
      <p:sp>
        <p:nvSpPr>
          <p:cNvPr id="5" name="Rectangle 2">
            <a:extLst>
              <a:ext uri="{FF2B5EF4-FFF2-40B4-BE49-F238E27FC236}">
                <a16:creationId xmlns:a16="http://schemas.microsoft.com/office/drawing/2014/main" id="{E008C95B-7BB7-4A19-B43A-A9A7F6C6A381}"/>
              </a:ext>
            </a:extLst>
          </p:cNvPr>
          <p:cNvSpPr>
            <a:spLocks noGrp="1" noChangeArrowheads="1"/>
          </p:cNvSpPr>
          <p:nvPr>
            <p:ph idx="1"/>
          </p:nvPr>
        </p:nvSpPr>
        <p:spPr bwMode="auto">
          <a:xfrm>
            <a:off x="659295" y="2483100"/>
            <a:ext cx="10873409" cy="968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fr-FR" sz="1800" dirty="0">
                <a:solidFill>
                  <a:schemeClr val="accent6"/>
                </a:solidFill>
              </a:rPr>
              <a:t>TPM 2.0 est intégré dans les ordinateurs grand public et professionnels, avec un rôle central dans la sécurité matérielle.</a:t>
            </a:r>
          </a:p>
          <a:p>
            <a:r>
              <a:rPr lang="fr-FR" sz="1800" dirty="0">
                <a:solidFill>
                  <a:schemeClr val="accent6"/>
                </a:solidFill>
              </a:rPr>
              <a:t>Il est adopté par des systèmes industriels, l’IoT, et des plateformes cloud.</a:t>
            </a:r>
          </a:p>
        </p:txBody>
      </p:sp>
    </p:spTree>
    <p:extLst>
      <p:ext uri="{BB962C8B-B14F-4D97-AF65-F5344CB8AC3E}">
        <p14:creationId xmlns:p14="http://schemas.microsoft.com/office/powerpoint/2010/main" val="400742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EFE6BBF-CF98-4024-8A98-640E4BB4ABB4}"/>
              </a:ext>
            </a:extLst>
          </p:cNvPr>
          <p:cNvSpPr>
            <a:spLocks noGrp="1"/>
          </p:cNvSpPr>
          <p:nvPr>
            <p:ph type="title"/>
          </p:nvPr>
        </p:nvSpPr>
        <p:spPr/>
        <p:txBody>
          <a:bodyPr/>
          <a:lstStyle/>
          <a:p>
            <a:pPr algn="ctr"/>
            <a:r>
              <a:rPr lang="en-US" dirty="0">
                <a:solidFill>
                  <a:schemeClr val="accent6"/>
                </a:solidFill>
              </a:rPr>
              <a:t>Tournant </a:t>
            </a:r>
            <a:r>
              <a:rPr lang="en-US" dirty="0" err="1">
                <a:solidFill>
                  <a:schemeClr val="accent6"/>
                </a:solidFill>
              </a:rPr>
              <a:t>majeur</a:t>
            </a:r>
            <a:r>
              <a:rPr lang="en-US" dirty="0">
                <a:solidFill>
                  <a:schemeClr val="accent6"/>
                </a:solidFill>
              </a:rPr>
              <a:t> : Windows 11 (2021)</a:t>
            </a:r>
            <a:endParaRPr lang="ru-RU" dirty="0">
              <a:solidFill>
                <a:schemeClr val="accent6"/>
              </a:solidFill>
            </a:endParaRPr>
          </a:p>
        </p:txBody>
      </p:sp>
      <p:sp>
        <p:nvSpPr>
          <p:cNvPr id="3" name="Объект 2">
            <a:extLst>
              <a:ext uri="{FF2B5EF4-FFF2-40B4-BE49-F238E27FC236}">
                <a16:creationId xmlns:a16="http://schemas.microsoft.com/office/drawing/2014/main" id="{ED8F4D78-CFA0-4A44-AC77-9DC8A9594858}"/>
              </a:ext>
            </a:extLst>
          </p:cNvPr>
          <p:cNvSpPr>
            <a:spLocks noGrp="1"/>
          </p:cNvSpPr>
          <p:nvPr>
            <p:ph idx="1"/>
          </p:nvPr>
        </p:nvSpPr>
        <p:spPr/>
        <p:txBody>
          <a:bodyPr/>
          <a:lstStyle/>
          <a:p>
            <a:pPr>
              <a:buFont typeface="Arial" panose="020B0604020202020204" pitchFamily="34" charset="0"/>
              <a:buChar char="•"/>
            </a:pPr>
            <a:r>
              <a:rPr lang="fr-FR" dirty="0">
                <a:solidFill>
                  <a:schemeClr val="accent6"/>
                </a:solidFill>
              </a:rPr>
              <a:t>Microsoft rend </a:t>
            </a:r>
            <a:r>
              <a:rPr lang="fr-FR" b="1" dirty="0">
                <a:solidFill>
                  <a:schemeClr val="accent6"/>
                </a:solidFill>
              </a:rPr>
              <a:t>TPM 2.0 obligatoire</a:t>
            </a:r>
            <a:r>
              <a:rPr lang="fr-FR" dirty="0">
                <a:solidFill>
                  <a:schemeClr val="accent6"/>
                </a:solidFill>
              </a:rPr>
              <a:t> pour exécuter Windows 11, démocratisant son adoption à grande échelle.</a:t>
            </a:r>
          </a:p>
          <a:p>
            <a:pPr>
              <a:buFont typeface="Arial" panose="020B0604020202020204" pitchFamily="34" charset="0"/>
              <a:buChar char="•"/>
            </a:pPr>
            <a:r>
              <a:rPr lang="fr-FR" dirty="0">
                <a:solidFill>
                  <a:schemeClr val="accent6"/>
                </a:solidFill>
              </a:rPr>
              <a:t>Les utilisateurs prennent conscience de l’importance de la sécurité matérielle.</a:t>
            </a:r>
          </a:p>
          <a:p>
            <a:endParaRPr lang="ru-RU" dirty="0">
              <a:solidFill>
                <a:schemeClr val="accent6"/>
              </a:solidFill>
            </a:endParaRPr>
          </a:p>
        </p:txBody>
      </p:sp>
    </p:spTree>
    <p:extLst>
      <p:ext uri="{BB962C8B-B14F-4D97-AF65-F5344CB8AC3E}">
        <p14:creationId xmlns:p14="http://schemas.microsoft.com/office/powerpoint/2010/main" val="2749155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290313-5117-4B3C-BB17-FDE95044092A}"/>
              </a:ext>
            </a:extLst>
          </p:cNvPr>
          <p:cNvSpPr>
            <a:spLocks noGrp="1"/>
          </p:cNvSpPr>
          <p:nvPr>
            <p:ph type="title"/>
          </p:nvPr>
        </p:nvSpPr>
        <p:spPr/>
        <p:txBody>
          <a:bodyPr/>
          <a:lstStyle/>
          <a:p>
            <a:pPr algn="ctr"/>
            <a:r>
              <a:rPr lang="en-US" dirty="0" err="1">
                <a:solidFill>
                  <a:schemeClr val="accent6"/>
                </a:solidFill>
              </a:rPr>
              <a:t>Aujourd'hui</a:t>
            </a:r>
            <a:r>
              <a:rPr lang="en-US" dirty="0">
                <a:solidFill>
                  <a:schemeClr val="accent6"/>
                </a:solidFill>
              </a:rPr>
              <a:t> (2024)</a:t>
            </a:r>
            <a:endParaRPr lang="ru-RU" dirty="0">
              <a:solidFill>
                <a:schemeClr val="accent6"/>
              </a:solidFill>
            </a:endParaRPr>
          </a:p>
        </p:txBody>
      </p:sp>
      <p:sp>
        <p:nvSpPr>
          <p:cNvPr id="3" name="Объект 2">
            <a:extLst>
              <a:ext uri="{FF2B5EF4-FFF2-40B4-BE49-F238E27FC236}">
                <a16:creationId xmlns:a16="http://schemas.microsoft.com/office/drawing/2014/main" id="{B82DD5AB-08B6-42F7-A233-AEE8EE4D4DD6}"/>
              </a:ext>
            </a:extLst>
          </p:cNvPr>
          <p:cNvSpPr>
            <a:spLocks noGrp="1"/>
          </p:cNvSpPr>
          <p:nvPr>
            <p:ph idx="1"/>
          </p:nvPr>
        </p:nvSpPr>
        <p:spPr/>
        <p:txBody>
          <a:bodyPr/>
          <a:lstStyle/>
          <a:p>
            <a:pPr>
              <a:buFont typeface="Arial" panose="020B0604020202020204" pitchFamily="34" charset="0"/>
              <a:buChar char="•"/>
            </a:pPr>
            <a:r>
              <a:rPr lang="fr-FR" dirty="0">
                <a:solidFill>
                  <a:schemeClr val="accent6"/>
                </a:solidFill>
              </a:rPr>
              <a:t>Le TPM est omniprésent dans les PC modernes, serveurs, et appareils IoT.</a:t>
            </a:r>
          </a:p>
          <a:p>
            <a:pPr>
              <a:buFont typeface="Arial" panose="020B0604020202020204" pitchFamily="34" charset="0"/>
              <a:buChar char="•"/>
            </a:pPr>
            <a:r>
              <a:rPr lang="fr-FR" dirty="0">
                <a:solidFill>
                  <a:schemeClr val="accent6"/>
                </a:solidFill>
              </a:rPr>
              <a:t>Il joue un rôle central dans des domaines comme :</a:t>
            </a:r>
          </a:p>
          <a:p>
            <a:pPr marL="742950" lvl="1" indent="-285750">
              <a:buFont typeface="Arial" panose="020B0604020202020204" pitchFamily="34" charset="0"/>
              <a:buChar char="•"/>
            </a:pPr>
            <a:r>
              <a:rPr lang="fr-FR" dirty="0">
                <a:solidFill>
                  <a:schemeClr val="accent6"/>
                </a:solidFill>
              </a:rPr>
              <a:t>La cybersécurité avancée.</a:t>
            </a:r>
          </a:p>
          <a:p>
            <a:pPr marL="742950" lvl="1" indent="-285750">
              <a:buFont typeface="Arial" panose="020B0604020202020204" pitchFamily="34" charset="0"/>
              <a:buChar char="•"/>
            </a:pPr>
            <a:r>
              <a:rPr lang="fr-FR" dirty="0">
                <a:solidFill>
                  <a:schemeClr val="accent6"/>
                </a:solidFill>
              </a:rPr>
              <a:t>Les communications sécurisées.</a:t>
            </a:r>
          </a:p>
          <a:p>
            <a:pPr marL="742950" lvl="1" indent="-285750">
              <a:buFont typeface="Arial" panose="020B0604020202020204" pitchFamily="34" charset="0"/>
              <a:buChar char="•"/>
            </a:pPr>
            <a:r>
              <a:rPr lang="fr-FR" dirty="0">
                <a:solidFill>
                  <a:schemeClr val="accent6"/>
                </a:solidFill>
              </a:rPr>
              <a:t>L'intégrité des systèmes critiques (santé, défense, finance).</a:t>
            </a:r>
          </a:p>
          <a:p>
            <a:endParaRPr lang="ru-RU" dirty="0">
              <a:solidFill>
                <a:schemeClr val="accent6"/>
              </a:solidFill>
            </a:endParaRPr>
          </a:p>
        </p:txBody>
      </p:sp>
    </p:spTree>
    <p:extLst>
      <p:ext uri="{BB962C8B-B14F-4D97-AF65-F5344CB8AC3E}">
        <p14:creationId xmlns:p14="http://schemas.microsoft.com/office/powerpoint/2010/main" val="2456833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9" name="Схема 8">
            <a:extLst>
              <a:ext uri="{FF2B5EF4-FFF2-40B4-BE49-F238E27FC236}">
                <a16:creationId xmlns:a16="http://schemas.microsoft.com/office/drawing/2014/main" id="{5CE2802E-F396-4335-BFD4-9E5DAAD7D7F8}"/>
              </a:ext>
            </a:extLst>
          </p:cNvPr>
          <p:cNvGraphicFramePr/>
          <p:nvPr>
            <p:extLst>
              <p:ext uri="{D42A27DB-BD31-4B8C-83A1-F6EECF244321}">
                <p14:modId xmlns:p14="http://schemas.microsoft.com/office/powerpoint/2010/main" val="394768615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673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9">
                                            <p:graphicEl>
                                              <a:dgm id="{48CD82B5-75FF-4F64-A181-C746C10952CC}"/>
                                            </p:graphicEl>
                                          </p:spTgt>
                                        </p:tgtEl>
                                        <p:attrNameLst>
                                          <p:attrName>style.color</p:attrName>
                                        </p:attrNameLst>
                                      </p:cBhvr>
                                      <p:by>
                                        <p:hsl h="0" s="12549" l="25098"/>
                                      </p:by>
                                    </p:animClr>
                                    <p:animClr clrSpc="hsl" dir="cw">
                                      <p:cBhvr>
                                        <p:cTn id="7" dur="500" fill="hold"/>
                                        <p:tgtEl>
                                          <p:spTgt spid="9">
                                            <p:graphicEl>
                                              <a:dgm id="{48CD82B5-75FF-4F64-A181-C746C10952CC}"/>
                                            </p:graphicEl>
                                          </p:spTgt>
                                        </p:tgtEl>
                                        <p:attrNameLst>
                                          <p:attrName>fillcolor</p:attrName>
                                        </p:attrNameLst>
                                      </p:cBhvr>
                                      <p:by>
                                        <p:hsl h="0" s="12549" l="25098"/>
                                      </p:by>
                                    </p:animClr>
                                    <p:animClr clrSpc="hsl" dir="cw">
                                      <p:cBhvr>
                                        <p:cTn id="8" dur="500" fill="hold"/>
                                        <p:tgtEl>
                                          <p:spTgt spid="9">
                                            <p:graphicEl>
                                              <a:dgm id="{48CD82B5-75FF-4F64-A181-C746C10952CC}"/>
                                            </p:graphicEl>
                                          </p:spTgt>
                                        </p:tgtEl>
                                        <p:attrNameLst>
                                          <p:attrName>stroke.color</p:attrName>
                                        </p:attrNameLst>
                                      </p:cBhvr>
                                      <p:by>
                                        <p:hsl h="0" s="12549" l="25098"/>
                                      </p:by>
                                    </p:animClr>
                                    <p:set>
                                      <p:cBhvr>
                                        <p:cTn id="9" dur="500" fill="hold"/>
                                        <p:tgtEl>
                                          <p:spTgt spid="9">
                                            <p:graphicEl>
                                              <a:dgm id="{48CD82B5-75FF-4F64-A181-C746C10952CC}"/>
                                            </p:graphic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30" presetClass="emph" presetSubtype="0" fill="hold" grpId="0" nodeType="clickEffect">
                                  <p:stCondLst>
                                    <p:cond delay="0"/>
                                  </p:stCondLst>
                                  <p:childTnLst>
                                    <p:animClr clrSpc="hsl" dir="cw">
                                      <p:cBhvr override="childStyle">
                                        <p:cTn id="13" dur="500" fill="hold"/>
                                        <p:tgtEl>
                                          <p:spTgt spid="9">
                                            <p:graphicEl>
                                              <a:dgm id="{A2019772-3C76-479A-A1BF-C75FA9C28887}"/>
                                            </p:graphicEl>
                                          </p:spTgt>
                                        </p:tgtEl>
                                        <p:attrNameLst>
                                          <p:attrName>style.color</p:attrName>
                                        </p:attrNameLst>
                                      </p:cBhvr>
                                      <p:by>
                                        <p:hsl h="0" s="12549" l="25098"/>
                                      </p:by>
                                    </p:animClr>
                                    <p:animClr clrSpc="hsl" dir="cw">
                                      <p:cBhvr>
                                        <p:cTn id="14" dur="500" fill="hold"/>
                                        <p:tgtEl>
                                          <p:spTgt spid="9">
                                            <p:graphicEl>
                                              <a:dgm id="{A2019772-3C76-479A-A1BF-C75FA9C28887}"/>
                                            </p:graphicEl>
                                          </p:spTgt>
                                        </p:tgtEl>
                                        <p:attrNameLst>
                                          <p:attrName>fillcolor</p:attrName>
                                        </p:attrNameLst>
                                      </p:cBhvr>
                                      <p:by>
                                        <p:hsl h="0" s="12549" l="25098"/>
                                      </p:by>
                                    </p:animClr>
                                    <p:animClr clrSpc="hsl" dir="cw">
                                      <p:cBhvr>
                                        <p:cTn id="15" dur="500" fill="hold"/>
                                        <p:tgtEl>
                                          <p:spTgt spid="9">
                                            <p:graphicEl>
                                              <a:dgm id="{A2019772-3C76-479A-A1BF-C75FA9C28887}"/>
                                            </p:graphicEl>
                                          </p:spTgt>
                                        </p:tgtEl>
                                        <p:attrNameLst>
                                          <p:attrName>stroke.color</p:attrName>
                                        </p:attrNameLst>
                                      </p:cBhvr>
                                      <p:by>
                                        <p:hsl h="0" s="12549" l="25098"/>
                                      </p:by>
                                    </p:animClr>
                                    <p:set>
                                      <p:cBhvr>
                                        <p:cTn id="16" dur="500" fill="hold"/>
                                        <p:tgtEl>
                                          <p:spTgt spid="9">
                                            <p:graphicEl>
                                              <a:dgm id="{A2019772-3C76-479A-A1BF-C75FA9C28887}"/>
                                            </p:graphic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30" presetClass="emph" presetSubtype="0" fill="hold" grpId="0" nodeType="clickEffect">
                                  <p:stCondLst>
                                    <p:cond delay="0"/>
                                  </p:stCondLst>
                                  <p:childTnLst>
                                    <p:animClr clrSpc="hsl" dir="cw">
                                      <p:cBhvr override="childStyle">
                                        <p:cTn id="20" dur="500" fill="hold"/>
                                        <p:tgtEl>
                                          <p:spTgt spid="9">
                                            <p:graphicEl>
                                              <a:dgm id="{55E91C18-6A8B-4120-BDDB-3F99D060EC76}"/>
                                            </p:graphicEl>
                                          </p:spTgt>
                                        </p:tgtEl>
                                        <p:attrNameLst>
                                          <p:attrName>style.color</p:attrName>
                                        </p:attrNameLst>
                                      </p:cBhvr>
                                      <p:by>
                                        <p:hsl h="0" s="12549" l="25098"/>
                                      </p:by>
                                    </p:animClr>
                                    <p:animClr clrSpc="hsl" dir="cw">
                                      <p:cBhvr>
                                        <p:cTn id="21" dur="500" fill="hold"/>
                                        <p:tgtEl>
                                          <p:spTgt spid="9">
                                            <p:graphicEl>
                                              <a:dgm id="{55E91C18-6A8B-4120-BDDB-3F99D060EC76}"/>
                                            </p:graphicEl>
                                          </p:spTgt>
                                        </p:tgtEl>
                                        <p:attrNameLst>
                                          <p:attrName>fillcolor</p:attrName>
                                        </p:attrNameLst>
                                      </p:cBhvr>
                                      <p:by>
                                        <p:hsl h="0" s="12549" l="25098"/>
                                      </p:by>
                                    </p:animClr>
                                    <p:animClr clrSpc="hsl" dir="cw">
                                      <p:cBhvr>
                                        <p:cTn id="22" dur="500" fill="hold"/>
                                        <p:tgtEl>
                                          <p:spTgt spid="9">
                                            <p:graphicEl>
                                              <a:dgm id="{55E91C18-6A8B-4120-BDDB-3F99D060EC76}"/>
                                            </p:graphicEl>
                                          </p:spTgt>
                                        </p:tgtEl>
                                        <p:attrNameLst>
                                          <p:attrName>stroke.color</p:attrName>
                                        </p:attrNameLst>
                                      </p:cBhvr>
                                      <p:by>
                                        <p:hsl h="0" s="12549" l="25098"/>
                                      </p:by>
                                    </p:animClr>
                                    <p:set>
                                      <p:cBhvr>
                                        <p:cTn id="23" dur="500" fill="hold"/>
                                        <p:tgtEl>
                                          <p:spTgt spid="9">
                                            <p:graphicEl>
                                              <a:dgm id="{55E91C18-6A8B-4120-BDDB-3F99D060EC76}"/>
                                            </p:graphic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30" presetClass="emph" presetSubtype="0" fill="hold" grpId="0" nodeType="clickEffect">
                                  <p:stCondLst>
                                    <p:cond delay="0"/>
                                  </p:stCondLst>
                                  <p:childTnLst>
                                    <p:animClr clrSpc="hsl" dir="cw">
                                      <p:cBhvr override="childStyle">
                                        <p:cTn id="27" dur="500" fill="hold"/>
                                        <p:tgtEl>
                                          <p:spTgt spid="9">
                                            <p:graphicEl>
                                              <a:dgm id="{6CEF04F0-0450-452B-96F1-A40EF6B41C3A}"/>
                                            </p:graphicEl>
                                          </p:spTgt>
                                        </p:tgtEl>
                                        <p:attrNameLst>
                                          <p:attrName>style.color</p:attrName>
                                        </p:attrNameLst>
                                      </p:cBhvr>
                                      <p:by>
                                        <p:hsl h="0" s="12549" l="25098"/>
                                      </p:by>
                                    </p:animClr>
                                    <p:animClr clrSpc="hsl" dir="cw">
                                      <p:cBhvr>
                                        <p:cTn id="28" dur="500" fill="hold"/>
                                        <p:tgtEl>
                                          <p:spTgt spid="9">
                                            <p:graphicEl>
                                              <a:dgm id="{6CEF04F0-0450-452B-96F1-A40EF6B41C3A}"/>
                                            </p:graphicEl>
                                          </p:spTgt>
                                        </p:tgtEl>
                                        <p:attrNameLst>
                                          <p:attrName>fillcolor</p:attrName>
                                        </p:attrNameLst>
                                      </p:cBhvr>
                                      <p:by>
                                        <p:hsl h="0" s="12549" l="25098"/>
                                      </p:by>
                                    </p:animClr>
                                    <p:animClr clrSpc="hsl" dir="cw">
                                      <p:cBhvr>
                                        <p:cTn id="29" dur="500" fill="hold"/>
                                        <p:tgtEl>
                                          <p:spTgt spid="9">
                                            <p:graphicEl>
                                              <a:dgm id="{6CEF04F0-0450-452B-96F1-A40EF6B41C3A}"/>
                                            </p:graphicEl>
                                          </p:spTgt>
                                        </p:tgtEl>
                                        <p:attrNameLst>
                                          <p:attrName>stroke.color</p:attrName>
                                        </p:attrNameLst>
                                      </p:cBhvr>
                                      <p:by>
                                        <p:hsl h="0" s="12549" l="25098"/>
                                      </p:by>
                                    </p:animClr>
                                    <p:set>
                                      <p:cBhvr>
                                        <p:cTn id="30" dur="500" fill="hold"/>
                                        <p:tgtEl>
                                          <p:spTgt spid="9">
                                            <p:graphicEl>
                                              <a:dgm id="{6CEF04F0-0450-452B-96F1-A40EF6B41C3A}"/>
                                            </p:graphicEl>
                                          </p:spTgt>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30" presetClass="emph" presetSubtype="0" fill="hold" grpId="0" nodeType="clickEffect">
                                  <p:stCondLst>
                                    <p:cond delay="0"/>
                                  </p:stCondLst>
                                  <p:childTnLst>
                                    <p:animClr clrSpc="hsl" dir="cw">
                                      <p:cBhvr override="childStyle">
                                        <p:cTn id="34" dur="500" fill="hold"/>
                                        <p:tgtEl>
                                          <p:spTgt spid="9">
                                            <p:graphicEl>
                                              <a:dgm id="{DBF95F9F-CF8C-4379-9F78-537677E64FFC}"/>
                                            </p:graphicEl>
                                          </p:spTgt>
                                        </p:tgtEl>
                                        <p:attrNameLst>
                                          <p:attrName>style.color</p:attrName>
                                        </p:attrNameLst>
                                      </p:cBhvr>
                                      <p:by>
                                        <p:hsl h="0" s="12549" l="25098"/>
                                      </p:by>
                                    </p:animClr>
                                    <p:animClr clrSpc="hsl" dir="cw">
                                      <p:cBhvr>
                                        <p:cTn id="35" dur="500" fill="hold"/>
                                        <p:tgtEl>
                                          <p:spTgt spid="9">
                                            <p:graphicEl>
                                              <a:dgm id="{DBF95F9F-CF8C-4379-9F78-537677E64FFC}"/>
                                            </p:graphicEl>
                                          </p:spTgt>
                                        </p:tgtEl>
                                        <p:attrNameLst>
                                          <p:attrName>fillcolor</p:attrName>
                                        </p:attrNameLst>
                                      </p:cBhvr>
                                      <p:by>
                                        <p:hsl h="0" s="12549" l="25098"/>
                                      </p:by>
                                    </p:animClr>
                                    <p:animClr clrSpc="hsl" dir="cw">
                                      <p:cBhvr>
                                        <p:cTn id="36" dur="500" fill="hold"/>
                                        <p:tgtEl>
                                          <p:spTgt spid="9">
                                            <p:graphicEl>
                                              <a:dgm id="{DBF95F9F-CF8C-4379-9F78-537677E64FFC}"/>
                                            </p:graphicEl>
                                          </p:spTgt>
                                        </p:tgtEl>
                                        <p:attrNameLst>
                                          <p:attrName>stroke.color</p:attrName>
                                        </p:attrNameLst>
                                      </p:cBhvr>
                                      <p:by>
                                        <p:hsl h="0" s="12549" l="25098"/>
                                      </p:by>
                                    </p:animClr>
                                    <p:set>
                                      <p:cBhvr>
                                        <p:cTn id="37" dur="500" fill="hold"/>
                                        <p:tgtEl>
                                          <p:spTgt spid="9">
                                            <p:graphicEl>
                                              <a:dgm id="{DBF95F9F-CF8C-4379-9F78-537677E64FFC}"/>
                                            </p:graphic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lvl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Схема 3">
            <a:extLst>
              <a:ext uri="{FF2B5EF4-FFF2-40B4-BE49-F238E27FC236}">
                <a16:creationId xmlns:a16="http://schemas.microsoft.com/office/drawing/2014/main" id="{665B699F-5DD1-4D9D-90C9-C3CEEEBF5FB5}"/>
              </a:ext>
            </a:extLst>
          </p:cNvPr>
          <p:cNvGraphicFramePr/>
          <p:nvPr>
            <p:extLst>
              <p:ext uri="{D42A27DB-BD31-4B8C-83A1-F6EECF244321}">
                <p14:modId xmlns:p14="http://schemas.microsoft.com/office/powerpoint/2010/main" val="3592560628"/>
              </p:ext>
            </p:extLst>
          </p:nvPr>
        </p:nvGraphicFramePr>
        <p:xfrm>
          <a:off x="5593348" y="53678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Рисунок 5">
            <a:extLst>
              <a:ext uri="{FF2B5EF4-FFF2-40B4-BE49-F238E27FC236}">
                <a16:creationId xmlns:a16="http://schemas.microsoft.com/office/drawing/2014/main" id="{45A952BD-BAA8-47B7-A7D7-2957464A43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1"/>
            <a:ext cx="6862813" cy="6862813"/>
          </a:xfrm>
          <a:prstGeom prst="rect">
            <a:avLst/>
          </a:prstGeom>
        </p:spPr>
      </p:pic>
    </p:spTree>
    <p:extLst>
      <p:ext uri="{BB962C8B-B14F-4D97-AF65-F5344CB8AC3E}">
        <p14:creationId xmlns:p14="http://schemas.microsoft.com/office/powerpoint/2010/main" val="4215355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58FFAA4-D3ED-488F-AA96-D3B16D01A65A}"/>
              </a:ext>
            </a:extLst>
          </p:cNvPr>
          <p:cNvSpPr>
            <a:spLocks noGrp="1"/>
          </p:cNvSpPr>
          <p:nvPr>
            <p:ph type="title"/>
          </p:nvPr>
        </p:nvSpPr>
        <p:spPr>
          <a:xfrm>
            <a:off x="838200" y="2424932"/>
            <a:ext cx="10515600" cy="1325563"/>
          </a:xfrm>
        </p:spPr>
        <p:txBody>
          <a:bodyPr>
            <a:normAutofit fontScale="90000"/>
          </a:bodyPr>
          <a:lstStyle/>
          <a:p>
            <a:pPr algn="ctr"/>
            <a:r>
              <a:rPr lang="en-US" sz="9600" dirty="0">
                <a:solidFill>
                  <a:schemeClr val="accent6"/>
                </a:solidFill>
                <a:latin typeface="Bauhaus 93" panose="04030905020B02020C02" pitchFamily="82" charset="0"/>
              </a:rPr>
              <a:t>POURQUOI ?</a:t>
            </a:r>
            <a:endParaRPr lang="ru-RU" sz="9600" dirty="0">
              <a:solidFill>
                <a:schemeClr val="accent6"/>
              </a:solidFill>
            </a:endParaRPr>
          </a:p>
        </p:txBody>
      </p:sp>
    </p:spTree>
    <p:extLst>
      <p:ext uri="{BB962C8B-B14F-4D97-AF65-F5344CB8AC3E}">
        <p14:creationId xmlns:p14="http://schemas.microsoft.com/office/powerpoint/2010/main" val="49113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8F6F6F-89DE-4278-B406-6A6F564CF89C}"/>
              </a:ext>
            </a:extLst>
          </p:cNvPr>
          <p:cNvSpPr>
            <a:spLocks noGrp="1"/>
          </p:cNvSpPr>
          <p:nvPr>
            <p:ph type="title"/>
          </p:nvPr>
        </p:nvSpPr>
        <p:spPr/>
        <p:txBody>
          <a:bodyPr/>
          <a:lstStyle/>
          <a:p>
            <a:pPr algn="ctr"/>
            <a:r>
              <a:rPr lang="fr-FR" dirty="0">
                <a:solidFill>
                  <a:schemeClr val="accent6"/>
                </a:solidFill>
              </a:rPr>
              <a:t>SHA vs TPM : Qui gagne ?</a:t>
            </a:r>
            <a:endParaRPr lang="ru-RU" dirty="0">
              <a:solidFill>
                <a:schemeClr val="accent6"/>
              </a:solidFill>
            </a:endParaRPr>
          </a:p>
        </p:txBody>
      </p:sp>
      <p:graphicFrame>
        <p:nvGraphicFramePr>
          <p:cNvPr id="4" name="Таблица 4">
            <a:extLst>
              <a:ext uri="{FF2B5EF4-FFF2-40B4-BE49-F238E27FC236}">
                <a16:creationId xmlns:a16="http://schemas.microsoft.com/office/drawing/2014/main" id="{63994B96-7DFF-4337-B86B-F8C6C8304B7D}"/>
              </a:ext>
            </a:extLst>
          </p:cNvPr>
          <p:cNvGraphicFramePr>
            <a:graphicFrameLocks noGrp="1"/>
          </p:cNvGraphicFramePr>
          <p:nvPr>
            <p:ph idx="1"/>
            <p:extLst>
              <p:ext uri="{D42A27DB-BD31-4B8C-83A1-F6EECF244321}">
                <p14:modId xmlns:p14="http://schemas.microsoft.com/office/powerpoint/2010/main" val="76515248"/>
              </p:ext>
            </p:extLst>
          </p:nvPr>
        </p:nvGraphicFramePr>
        <p:xfrm>
          <a:off x="838200" y="1825624"/>
          <a:ext cx="10557894" cy="4566242"/>
        </p:xfrm>
        <a:graphic>
          <a:graphicData uri="http://schemas.openxmlformats.org/drawingml/2006/table">
            <a:tbl>
              <a:tblPr firstRow="1" bandRow="1">
                <a:tableStyleId>{073A0DAA-6AF3-43AB-8588-CEC1D06C72B9}</a:tableStyleId>
              </a:tblPr>
              <a:tblGrid>
                <a:gridCol w="3429318">
                  <a:extLst>
                    <a:ext uri="{9D8B030D-6E8A-4147-A177-3AD203B41FA5}">
                      <a16:colId xmlns:a16="http://schemas.microsoft.com/office/drawing/2014/main" val="4112262337"/>
                    </a:ext>
                  </a:extLst>
                </a:gridCol>
                <a:gridCol w="3564288">
                  <a:extLst>
                    <a:ext uri="{9D8B030D-6E8A-4147-A177-3AD203B41FA5}">
                      <a16:colId xmlns:a16="http://schemas.microsoft.com/office/drawing/2014/main" val="4046168678"/>
                    </a:ext>
                  </a:extLst>
                </a:gridCol>
                <a:gridCol w="3564288">
                  <a:extLst>
                    <a:ext uri="{9D8B030D-6E8A-4147-A177-3AD203B41FA5}">
                      <a16:colId xmlns:a16="http://schemas.microsoft.com/office/drawing/2014/main" val="927361338"/>
                    </a:ext>
                  </a:extLst>
                </a:gridCol>
              </a:tblGrid>
              <a:tr h="548430">
                <a:tc>
                  <a:txBody>
                    <a:bodyPr/>
                    <a:lstStyle/>
                    <a:p>
                      <a:r>
                        <a:rPr lang="en-US"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Critère</a:t>
                      </a:r>
                      <a:endParaRPr lang="ru-RU"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txBody>
                  <a:tcPr/>
                </a:tc>
                <a:tc>
                  <a:txBody>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SHA </a:t>
                      </a:r>
                      <a:r>
                        <a:rPr lang="en-US"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uniquement</a:t>
                      </a:r>
                      <a:endParaRPr lang="ru-RU"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txBody>
                  <a:tcPr/>
                </a:tc>
                <a:tc>
                  <a:txBody>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TPM</a:t>
                      </a:r>
                      <a:endParaRPr lang="ru-RU"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txBody>
                  <a:tcPr/>
                </a:tc>
                <a:extLst>
                  <a:ext uri="{0D108BD9-81ED-4DB2-BD59-A6C34878D82A}">
                    <a16:rowId xmlns:a16="http://schemas.microsoft.com/office/drawing/2014/main" val="3109083780"/>
                  </a:ext>
                </a:extLst>
              </a:tr>
              <a:tr h="1078834">
                <a:tc>
                  <a:txBody>
                    <a:bodyPr/>
                    <a:lstStyle/>
                    <a:p>
                      <a:r>
                        <a:rPr lang="en-US"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Vulnérabilité</a:t>
                      </a:r>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aux GPU</a:t>
                      </a:r>
                      <a:endParaRPr lang="ru-RU"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txBody>
                  <a:tcPr/>
                </a:tc>
                <a:tc>
                  <a:txBody>
                    <a:bodyPr/>
                    <a:lstStyle/>
                    <a:p>
                      <a:r>
                        <a:rPr lang="fr-FR"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Oui, un GPU peut forcer des hachages si le mot de passe est faible ou courant.</a:t>
                      </a:r>
                      <a:endParaRPr lang="ru-RU"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txBody>
                  <a:tcPr/>
                </a:tc>
                <a:tc>
                  <a:txBody>
                    <a:bodyPr/>
                    <a:lstStyle/>
                    <a:p>
                      <a:r>
                        <a:rPr lang="fr-FR"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Non, le TPM ne divulgue jamais les clés à l’extérieur.</a:t>
                      </a:r>
                      <a:endParaRPr lang="ru-RU"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txBody>
                  <a:tcPr/>
                </a:tc>
                <a:extLst>
                  <a:ext uri="{0D108BD9-81ED-4DB2-BD59-A6C34878D82A}">
                    <a16:rowId xmlns:a16="http://schemas.microsoft.com/office/drawing/2014/main" val="3696520183"/>
                  </a:ext>
                </a:extLst>
              </a:tr>
              <a:tr h="548430">
                <a:tc>
                  <a:txBody>
                    <a:bodyPr/>
                    <a:lstStyle/>
                    <a:p>
                      <a:r>
                        <a:rPr lang="en-US"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Résistance</a:t>
                      </a:r>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aux </a:t>
                      </a:r>
                      <a:r>
                        <a:rPr lang="en-US"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attaques</a:t>
                      </a:r>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physiques</a:t>
                      </a:r>
                      <a:endParaRPr lang="ru-RU"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txBody>
                  <a:tcPr/>
                </a:tc>
                <a:tc>
                  <a:txBody>
                    <a:bodyPr/>
                    <a:lstStyle/>
                    <a:p>
                      <a:r>
                        <a:rPr lang="en-US"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Aucune</a:t>
                      </a:r>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protection </a:t>
                      </a:r>
                      <a:r>
                        <a:rPr lang="en-US"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matérielle</a:t>
                      </a:r>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ru-RU"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txBody>
                  <a:tcPr/>
                </a:tc>
                <a:tc>
                  <a:txBody>
                    <a:bodyPr/>
                    <a:lstStyle/>
                    <a:p>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Protection </a:t>
                      </a:r>
                      <a:r>
                        <a:rPr lang="en-US"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matérielle</a:t>
                      </a:r>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avancée</a:t>
                      </a:r>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t>
                      </a:r>
                      <a:endParaRPr lang="ru-RU"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txBody>
                  <a:tcPr/>
                </a:tc>
                <a:extLst>
                  <a:ext uri="{0D108BD9-81ED-4DB2-BD59-A6C34878D82A}">
                    <a16:rowId xmlns:a16="http://schemas.microsoft.com/office/drawing/2014/main" val="3729015185"/>
                  </a:ext>
                </a:extLst>
              </a:tr>
              <a:tr h="1352293">
                <a:tc>
                  <a:txBody>
                    <a:bodyPr/>
                    <a:lstStyle/>
                    <a:p>
                      <a:r>
                        <a:rPr lang="en-US"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Environnement</a:t>
                      </a:r>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d'exécution</a:t>
                      </a:r>
                      <a:endParaRPr lang="ru-RU"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txBody>
                  <a:tcPr/>
                </a:tc>
                <a:tc>
                  <a:txBody>
                    <a:bodyPr/>
                    <a:lstStyle/>
                    <a:p>
                      <a:r>
                        <a:rPr lang="fr-FR"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Calculé dans le système d’exploitation, exposé à des piratages.</a:t>
                      </a:r>
                      <a:endParaRPr lang="ru-RU"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txBody>
                  <a:tcPr/>
                </a:tc>
                <a:tc>
                  <a:txBody>
                    <a:bodyPr/>
                    <a:lstStyle/>
                    <a:p>
                      <a:r>
                        <a:rPr lang="fr-FR"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Calculé dans une puce isolée et sécurisée.</a:t>
                      </a:r>
                      <a:endParaRPr lang="ru-RU"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txBody>
                  <a:tcPr/>
                </a:tc>
                <a:extLst>
                  <a:ext uri="{0D108BD9-81ED-4DB2-BD59-A6C34878D82A}">
                    <a16:rowId xmlns:a16="http://schemas.microsoft.com/office/drawing/2014/main" val="823666292"/>
                  </a:ext>
                </a:extLst>
              </a:tr>
              <a:tr h="946605">
                <a:tc>
                  <a:txBody>
                    <a:bodyPr/>
                    <a:lstStyle/>
                    <a:p>
                      <a:r>
                        <a:rPr lang="en-US"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Facilité</a:t>
                      </a:r>
                      <a:r>
                        <a:rPr lang="en-US"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a:t>
                      </a:r>
                      <a:r>
                        <a:rPr lang="en-US"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d’utilisation</a:t>
                      </a:r>
                      <a:endParaRPr lang="ru-RU"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txBody>
                  <a:tcPr/>
                </a:tc>
                <a:tc>
                  <a:txBody>
                    <a:bodyPr/>
                    <a:lstStyle/>
                    <a:p>
                      <a:r>
                        <a:rPr lang="fr-FR"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Plus simple à implémenter en logiciel.</a:t>
                      </a:r>
                      <a:endParaRPr lang="ru-RU"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txBody>
                  <a:tcPr/>
                </a:tc>
                <a:tc>
                  <a:txBody>
                    <a:bodyPr/>
                    <a:lstStyle/>
                    <a:p>
                      <a:r>
                        <a:rPr lang="fr-FR"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Nécessite du matériel et des APIs spécifiques.</a:t>
                      </a:r>
                      <a:endParaRPr lang="ru-RU"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a:txBody>
                  <a:tcPr/>
                </a:tc>
                <a:extLst>
                  <a:ext uri="{0D108BD9-81ED-4DB2-BD59-A6C34878D82A}">
                    <a16:rowId xmlns:a16="http://schemas.microsoft.com/office/drawing/2014/main" val="3108747932"/>
                  </a:ext>
                </a:extLst>
              </a:tr>
            </a:tbl>
          </a:graphicData>
        </a:graphic>
      </p:graphicFrame>
    </p:spTree>
    <p:extLst>
      <p:ext uri="{BB962C8B-B14F-4D97-AF65-F5344CB8AC3E}">
        <p14:creationId xmlns:p14="http://schemas.microsoft.com/office/powerpoint/2010/main" val="80265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6DA70560-8D5A-42DC-B793-81DB3E2B0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78088" cy="6858000"/>
          </a:xfrm>
          <a:prstGeom prst="rect">
            <a:avLst/>
          </a:prstGeom>
          <a:ln>
            <a:noFill/>
          </a:ln>
          <a:effectLst>
            <a:softEdge rad="112500"/>
          </a:effectLst>
        </p:spPr>
      </p:pic>
      <p:pic>
        <p:nvPicPr>
          <p:cNvPr id="9" name="Рисунок 8">
            <a:extLst>
              <a:ext uri="{FF2B5EF4-FFF2-40B4-BE49-F238E27FC236}">
                <a16:creationId xmlns:a16="http://schemas.microsoft.com/office/drawing/2014/main" id="{946C8C4F-6172-47AF-863E-D5B3984E2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7823" y="67377"/>
            <a:ext cx="4482164" cy="2363002"/>
          </a:xfrm>
          <a:prstGeom prst="rect">
            <a:avLst/>
          </a:prstGeom>
        </p:spPr>
      </p:pic>
      <p:sp>
        <p:nvSpPr>
          <p:cNvPr id="10" name="Полилиния: фигура 9">
            <a:extLst>
              <a:ext uri="{FF2B5EF4-FFF2-40B4-BE49-F238E27FC236}">
                <a16:creationId xmlns:a16="http://schemas.microsoft.com/office/drawing/2014/main" id="{B05567B1-6411-43DA-8BCD-B78FC5C1E794}"/>
              </a:ext>
            </a:extLst>
          </p:cNvPr>
          <p:cNvSpPr/>
          <p:nvPr/>
        </p:nvSpPr>
        <p:spPr>
          <a:xfrm>
            <a:off x="490888" y="5505651"/>
            <a:ext cx="11846058" cy="866273"/>
          </a:xfrm>
          <a:custGeom>
            <a:avLst/>
            <a:gdLst>
              <a:gd name="connsiteX0" fmla="*/ 385011 w 11846058"/>
              <a:gd name="connsiteY0" fmla="*/ 115503 h 866273"/>
              <a:gd name="connsiteX1" fmla="*/ 163630 w 11846058"/>
              <a:gd name="connsiteY1" fmla="*/ 125128 h 866273"/>
              <a:gd name="connsiteX2" fmla="*/ 96253 w 11846058"/>
              <a:gd name="connsiteY2" fmla="*/ 211755 h 866273"/>
              <a:gd name="connsiteX3" fmla="*/ 38501 w 11846058"/>
              <a:gd name="connsiteY3" fmla="*/ 288757 h 866273"/>
              <a:gd name="connsiteX4" fmla="*/ 9626 w 11846058"/>
              <a:gd name="connsiteY4" fmla="*/ 365760 h 866273"/>
              <a:gd name="connsiteX5" fmla="*/ 0 w 11846058"/>
              <a:gd name="connsiteY5" fmla="*/ 394635 h 866273"/>
              <a:gd name="connsiteX6" fmla="*/ 9626 w 11846058"/>
              <a:gd name="connsiteY6" fmla="*/ 442762 h 866273"/>
              <a:gd name="connsiteX7" fmla="*/ 19251 w 11846058"/>
              <a:gd name="connsiteY7" fmla="*/ 500513 h 866273"/>
              <a:gd name="connsiteX8" fmla="*/ 28876 w 11846058"/>
              <a:gd name="connsiteY8" fmla="*/ 567890 h 866273"/>
              <a:gd name="connsiteX9" fmla="*/ 48127 w 11846058"/>
              <a:gd name="connsiteY9" fmla="*/ 606391 h 866273"/>
              <a:gd name="connsiteX10" fmla="*/ 105878 w 11846058"/>
              <a:gd name="connsiteY10" fmla="*/ 664143 h 866273"/>
              <a:gd name="connsiteX11" fmla="*/ 134754 w 11846058"/>
              <a:gd name="connsiteY11" fmla="*/ 673768 h 866273"/>
              <a:gd name="connsiteX12" fmla="*/ 154005 w 11846058"/>
              <a:gd name="connsiteY12" fmla="*/ 712269 h 866273"/>
              <a:gd name="connsiteX13" fmla="*/ 288758 w 11846058"/>
              <a:gd name="connsiteY13" fmla="*/ 750770 h 866273"/>
              <a:gd name="connsiteX14" fmla="*/ 481264 w 11846058"/>
              <a:gd name="connsiteY14" fmla="*/ 808522 h 866273"/>
              <a:gd name="connsiteX15" fmla="*/ 818148 w 11846058"/>
              <a:gd name="connsiteY15" fmla="*/ 798896 h 866273"/>
              <a:gd name="connsiteX16" fmla="*/ 933651 w 11846058"/>
              <a:gd name="connsiteY16" fmla="*/ 808522 h 866273"/>
              <a:gd name="connsiteX17" fmla="*/ 1097280 w 11846058"/>
              <a:gd name="connsiteY17" fmla="*/ 818147 h 866273"/>
              <a:gd name="connsiteX18" fmla="*/ 1655546 w 11846058"/>
              <a:gd name="connsiteY18" fmla="*/ 837397 h 866273"/>
              <a:gd name="connsiteX19" fmla="*/ 2030931 w 11846058"/>
              <a:gd name="connsiteY19" fmla="*/ 827772 h 866273"/>
              <a:gd name="connsiteX20" fmla="*/ 2233061 w 11846058"/>
              <a:gd name="connsiteY20" fmla="*/ 808522 h 866273"/>
              <a:gd name="connsiteX21" fmla="*/ 2473693 w 11846058"/>
              <a:gd name="connsiteY21" fmla="*/ 827772 h 866273"/>
              <a:gd name="connsiteX22" fmla="*/ 2916455 w 11846058"/>
              <a:gd name="connsiteY22" fmla="*/ 818147 h 866273"/>
              <a:gd name="connsiteX23" fmla="*/ 3128211 w 11846058"/>
              <a:gd name="connsiteY23" fmla="*/ 808522 h 866273"/>
              <a:gd name="connsiteX24" fmla="*/ 3330341 w 11846058"/>
              <a:gd name="connsiteY24" fmla="*/ 827772 h 866273"/>
              <a:gd name="connsiteX25" fmla="*/ 3724977 w 11846058"/>
              <a:gd name="connsiteY25" fmla="*/ 847023 h 866273"/>
              <a:gd name="connsiteX26" fmla="*/ 3994485 w 11846058"/>
              <a:gd name="connsiteY26" fmla="*/ 866273 h 866273"/>
              <a:gd name="connsiteX27" fmla="*/ 4620127 w 11846058"/>
              <a:gd name="connsiteY27" fmla="*/ 847023 h 866273"/>
              <a:gd name="connsiteX28" fmla="*/ 4899259 w 11846058"/>
              <a:gd name="connsiteY28" fmla="*/ 837397 h 866273"/>
              <a:gd name="connsiteX29" fmla="*/ 5149516 w 11846058"/>
              <a:gd name="connsiteY29" fmla="*/ 808522 h 866273"/>
              <a:gd name="connsiteX30" fmla="*/ 5399773 w 11846058"/>
              <a:gd name="connsiteY30" fmla="*/ 789271 h 866273"/>
              <a:gd name="connsiteX31" fmla="*/ 5659655 w 11846058"/>
              <a:gd name="connsiteY31" fmla="*/ 798896 h 866273"/>
              <a:gd name="connsiteX32" fmla="*/ 6410426 w 11846058"/>
              <a:gd name="connsiteY32" fmla="*/ 779646 h 866273"/>
              <a:gd name="connsiteX33" fmla="*/ 7036068 w 11846058"/>
              <a:gd name="connsiteY33" fmla="*/ 770021 h 866273"/>
              <a:gd name="connsiteX34" fmla="*/ 7613584 w 11846058"/>
              <a:gd name="connsiteY34" fmla="*/ 721894 h 866273"/>
              <a:gd name="connsiteX35" fmla="*/ 8316228 w 11846058"/>
              <a:gd name="connsiteY35" fmla="*/ 693018 h 866273"/>
              <a:gd name="connsiteX36" fmla="*/ 8585735 w 11846058"/>
              <a:gd name="connsiteY36" fmla="*/ 683393 h 866273"/>
              <a:gd name="connsiteX37" fmla="*/ 9124750 w 11846058"/>
              <a:gd name="connsiteY37" fmla="*/ 731520 h 866273"/>
              <a:gd name="connsiteX38" fmla="*/ 9702266 w 11846058"/>
              <a:gd name="connsiteY38" fmla="*/ 779646 h 866273"/>
              <a:gd name="connsiteX39" fmla="*/ 9981398 w 11846058"/>
              <a:gd name="connsiteY39" fmla="*/ 789271 h 866273"/>
              <a:gd name="connsiteX40" fmla="*/ 10202779 w 11846058"/>
              <a:gd name="connsiteY40" fmla="*/ 818147 h 866273"/>
              <a:gd name="connsiteX41" fmla="*/ 10693668 w 11846058"/>
              <a:gd name="connsiteY41" fmla="*/ 827772 h 866273"/>
              <a:gd name="connsiteX42" fmla="*/ 11174931 w 11846058"/>
              <a:gd name="connsiteY42" fmla="*/ 798896 h 866273"/>
              <a:gd name="connsiteX43" fmla="*/ 11377061 w 11846058"/>
              <a:gd name="connsiteY43" fmla="*/ 789271 h 866273"/>
              <a:gd name="connsiteX44" fmla="*/ 11733196 w 11846058"/>
              <a:gd name="connsiteY44" fmla="*/ 721894 h 866273"/>
              <a:gd name="connsiteX45" fmla="*/ 11839074 w 11846058"/>
              <a:gd name="connsiteY45" fmla="*/ 693018 h 866273"/>
              <a:gd name="connsiteX46" fmla="*/ 11810198 w 11846058"/>
              <a:gd name="connsiteY46" fmla="*/ 519764 h 866273"/>
              <a:gd name="connsiteX47" fmla="*/ 11511815 w 11846058"/>
              <a:gd name="connsiteY47" fmla="*/ 259882 h 866273"/>
              <a:gd name="connsiteX48" fmla="*/ 11001676 w 11846058"/>
              <a:gd name="connsiteY48" fmla="*/ 48126 h 866273"/>
              <a:gd name="connsiteX49" fmla="*/ 10664792 w 11846058"/>
              <a:gd name="connsiteY49" fmla="*/ 9625 h 866273"/>
              <a:gd name="connsiteX50" fmla="*/ 10173904 w 11846058"/>
              <a:gd name="connsiteY50" fmla="*/ 0 h 866273"/>
              <a:gd name="connsiteX51" fmla="*/ 9971773 w 11846058"/>
              <a:gd name="connsiteY51" fmla="*/ 9625 h 866273"/>
              <a:gd name="connsiteX52" fmla="*/ 9654139 w 11846058"/>
              <a:gd name="connsiteY52" fmla="*/ 38501 h 866273"/>
              <a:gd name="connsiteX53" fmla="*/ 9057373 w 11846058"/>
              <a:gd name="connsiteY53" fmla="*/ 48126 h 866273"/>
              <a:gd name="connsiteX54" fmla="*/ 8768615 w 11846058"/>
              <a:gd name="connsiteY54" fmla="*/ 57751 h 866273"/>
              <a:gd name="connsiteX55" fmla="*/ 8489483 w 11846058"/>
              <a:gd name="connsiteY55" fmla="*/ 19250 h 866273"/>
              <a:gd name="connsiteX56" fmla="*/ 8268101 w 11846058"/>
              <a:gd name="connsiteY56" fmla="*/ 9625 h 866273"/>
              <a:gd name="connsiteX57" fmla="*/ 7700211 w 11846058"/>
              <a:gd name="connsiteY57" fmla="*/ 19250 h 866273"/>
              <a:gd name="connsiteX58" fmla="*/ 7459579 w 11846058"/>
              <a:gd name="connsiteY58" fmla="*/ 48126 h 866273"/>
              <a:gd name="connsiteX59" fmla="*/ 6843563 w 11846058"/>
              <a:gd name="connsiteY59" fmla="*/ 38501 h 866273"/>
              <a:gd name="connsiteX60" fmla="*/ 6651057 w 11846058"/>
              <a:gd name="connsiteY60" fmla="*/ 67376 h 866273"/>
              <a:gd name="connsiteX61" fmla="*/ 6448927 w 11846058"/>
              <a:gd name="connsiteY61" fmla="*/ 57751 h 866273"/>
              <a:gd name="connsiteX62" fmla="*/ 6237171 w 11846058"/>
              <a:gd name="connsiteY62" fmla="*/ 77002 h 866273"/>
              <a:gd name="connsiteX63" fmla="*/ 5784784 w 11846058"/>
              <a:gd name="connsiteY63" fmla="*/ 67376 h 866273"/>
              <a:gd name="connsiteX64" fmla="*/ 5640405 w 11846058"/>
              <a:gd name="connsiteY64" fmla="*/ 96252 h 866273"/>
              <a:gd name="connsiteX65" fmla="*/ 5476775 w 11846058"/>
              <a:gd name="connsiteY65" fmla="*/ 115503 h 866273"/>
              <a:gd name="connsiteX66" fmla="*/ 4966636 w 11846058"/>
              <a:gd name="connsiteY66" fmla="*/ 48126 h 866273"/>
              <a:gd name="connsiteX67" fmla="*/ 4697129 w 11846058"/>
              <a:gd name="connsiteY67" fmla="*/ 38501 h 866273"/>
              <a:gd name="connsiteX68" fmla="*/ 4283243 w 11846058"/>
              <a:gd name="connsiteY68" fmla="*/ 28875 h 866273"/>
              <a:gd name="connsiteX69" fmla="*/ 4081112 w 11846058"/>
              <a:gd name="connsiteY69" fmla="*/ 67376 h 866273"/>
              <a:gd name="connsiteX70" fmla="*/ 3445845 w 11846058"/>
              <a:gd name="connsiteY70" fmla="*/ 86627 h 866273"/>
              <a:gd name="connsiteX71" fmla="*/ 3157087 w 11846058"/>
              <a:gd name="connsiteY71" fmla="*/ 57751 h 866273"/>
              <a:gd name="connsiteX72" fmla="*/ 2868329 w 11846058"/>
              <a:gd name="connsiteY72" fmla="*/ 19250 h 866273"/>
              <a:gd name="connsiteX73" fmla="*/ 2627697 w 11846058"/>
              <a:gd name="connsiteY73" fmla="*/ 9625 h 866273"/>
              <a:gd name="connsiteX74" fmla="*/ 2281188 w 11846058"/>
              <a:gd name="connsiteY74" fmla="*/ 19250 h 866273"/>
              <a:gd name="connsiteX75" fmla="*/ 2165685 w 11846058"/>
              <a:gd name="connsiteY75" fmla="*/ 48126 h 866273"/>
              <a:gd name="connsiteX76" fmla="*/ 1944304 w 11846058"/>
              <a:gd name="connsiteY76" fmla="*/ 57751 h 866273"/>
              <a:gd name="connsiteX77" fmla="*/ 1857676 w 11846058"/>
              <a:gd name="connsiteY77" fmla="*/ 77002 h 866273"/>
              <a:gd name="connsiteX78" fmla="*/ 1780674 w 11846058"/>
              <a:gd name="connsiteY78" fmla="*/ 86627 h 866273"/>
              <a:gd name="connsiteX79" fmla="*/ 1414914 w 11846058"/>
              <a:gd name="connsiteY79" fmla="*/ 115503 h 866273"/>
              <a:gd name="connsiteX80" fmla="*/ 1366788 w 11846058"/>
              <a:gd name="connsiteY80" fmla="*/ 144378 h 866273"/>
              <a:gd name="connsiteX81" fmla="*/ 1270535 w 11846058"/>
              <a:gd name="connsiteY81" fmla="*/ 154004 h 866273"/>
              <a:gd name="connsiteX82" fmla="*/ 962527 w 11846058"/>
              <a:gd name="connsiteY82" fmla="*/ 144378 h 866273"/>
              <a:gd name="connsiteX83" fmla="*/ 481264 w 11846058"/>
              <a:gd name="connsiteY83" fmla="*/ 154004 h 866273"/>
              <a:gd name="connsiteX84" fmla="*/ 259883 w 11846058"/>
              <a:gd name="connsiteY84" fmla="*/ 134753 h 866273"/>
              <a:gd name="connsiteX85" fmla="*/ 375386 w 11846058"/>
              <a:gd name="connsiteY85" fmla="*/ 96252 h 866273"/>
              <a:gd name="connsiteX86" fmla="*/ 394636 w 11846058"/>
              <a:gd name="connsiteY86" fmla="*/ 125128 h 866273"/>
              <a:gd name="connsiteX87" fmla="*/ 385011 w 11846058"/>
              <a:gd name="connsiteY87" fmla="*/ 115503 h 866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846058" h="866273">
                <a:moveTo>
                  <a:pt x="385011" y="115503"/>
                </a:moveTo>
                <a:cubicBezTo>
                  <a:pt x="346510" y="115503"/>
                  <a:pt x="236696" y="114303"/>
                  <a:pt x="163630" y="125128"/>
                </a:cubicBezTo>
                <a:cubicBezTo>
                  <a:pt x="123254" y="131110"/>
                  <a:pt x="111719" y="187697"/>
                  <a:pt x="96253" y="211755"/>
                </a:cubicBezTo>
                <a:cubicBezTo>
                  <a:pt x="78903" y="238743"/>
                  <a:pt x="57752" y="263090"/>
                  <a:pt x="38501" y="288757"/>
                </a:cubicBezTo>
                <a:cubicBezTo>
                  <a:pt x="28876" y="314425"/>
                  <a:pt x="18994" y="339997"/>
                  <a:pt x="9626" y="365760"/>
                </a:cubicBezTo>
                <a:cubicBezTo>
                  <a:pt x="6159" y="375295"/>
                  <a:pt x="0" y="384489"/>
                  <a:pt x="0" y="394635"/>
                </a:cubicBezTo>
                <a:cubicBezTo>
                  <a:pt x="0" y="410995"/>
                  <a:pt x="6699" y="426666"/>
                  <a:pt x="9626" y="442762"/>
                </a:cubicBezTo>
                <a:cubicBezTo>
                  <a:pt x="13117" y="461963"/>
                  <a:pt x="16284" y="481224"/>
                  <a:pt x="19251" y="500513"/>
                </a:cubicBezTo>
                <a:cubicBezTo>
                  <a:pt x="22701" y="522936"/>
                  <a:pt x="22907" y="546002"/>
                  <a:pt x="28876" y="567890"/>
                </a:cubicBezTo>
                <a:cubicBezTo>
                  <a:pt x="32651" y="581733"/>
                  <a:pt x="41008" y="593933"/>
                  <a:pt x="48127" y="606391"/>
                </a:cubicBezTo>
                <a:cubicBezTo>
                  <a:pt x="65088" y="636072"/>
                  <a:pt x="73637" y="645720"/>
                  <a:pt x="105878" y="664143"/>
                </a:cubicBezTo>
                <a:cubicBezTo>
                  <a:pt x="114687" y="669177"/>
                  <a:pt x="125129" y="670560"/>
                  <a:pt x="134754" y="673768"/>
                </a:cubicBezTo>
                <a:cubicBezTo>
                  <a:pt x="141171" y="686602"/>
                  <a:pt x="141171" y="705852"/>
                  <a:pt x="154005" y="712269"/>
                </a:cubicBezTo>
                <a:cubicBezTo>
                  <a:pt x="195788" y="733161"/>
                  <a:pt x="246069" y="731797"/>
                  <a:pt x="288758" y="750770"/>
                </a:cubicBezTo>
                <a:cubicBezTo>
                  <a:pt x="408166" y="803840"/>
                  <a:pt x="344296" y="783618"/>
                  <a:pt x="481264" y="808522"/>
                </a:cubicBezTo>
                <a:cubicBezTo>
                  <a:pt x="593559" y="805313"/>
                  <a:pt x="705808" y="798896"/>
                  <a:pt x="818148" y="798896"/>
                </a:cubicBezTo>
                <a:cubicBezTo>
                  <a:pt x="856782" y="798896"/>
                  <a:pt x="895108" y="805864"/>
                  <a:pt x="933651" y="808522"/>
                </a:cubicBezTo>
                <a:cubicBezTo>
                  <a:pt x="988159" y="812281"/>
                  <a:pt x="1042686" y="815963"/>
                  <a:pt x="1097280" y="818147"/>
                </a:cubicBezTo>
                <a:lnTo>
                  <a:pt x="1655546" y="837397"/>
                </a:lnTo>
                <a:cubicBezTo>
                  <a:pt x="1780674" y="834189"/>
                  <a:pt x="1905918" y="834023"/>
                  <a:pt x="2030931" y="827772"/>
                </a:cubicBezTo>
                <a:cubicBezTo>
                  <a:pt x="2098528" y="824392"/>
                  <a:pt x="2165379" y="808522"/>
                  <a:pt x="2233061" y="808522"/>
                </a:cubicBezTo>
                <a:cubicBezTo>
                  <a:pt x="2313528" y="808522"/>
                  <a:pt x="2393482" y="821355"/>
                  <a:pt x="2473693" y="827772"/>
                </a:cubicBezTo>
                <a:lnTo>
                  <a:pt x="2916455" y="818147"/>
                </a:lnTo>
                <a:cubicBezTo>
                  <a:pt x="2987083" y="816070"/>
                  <a:pt x="3057572" y="806879"/>
                  <a:pt x="3128211" y="808522"/>
                </a:cubicBezTo>
                <a:cubicBezTo>
                  <a:pt x="3195874" y="810096"/>
                  <a:pt x="3262869" y="822445"/>
                  <a:pt x="3330341" y="827772"/>
                </a:cubicBezTo>
                <a:cubicBezTo>
                  <a:pt x="3495770" y="840832"/>
                  <a:pt x="3545365" y="836661"/>
                  <a:pt x="3724977" y="847023"/>
                </a:cubicBezTo>
                <a:cubicBezTo>
                  <a:pt x="3814892" y="852210"/>
                  <a:pt x="3904649" y="859856"/>
                  <a:pt x="3994485" y="866273"/>
                </a:cubicBezTo>
                <a:lnTo>
                  <a:pt x="4620127" y="847023"/>
                </a:lnTo>
                <a:cubicBezTo>
                  <a:pt x="4713179" y="844053"/>
                  <a:pt x="4806405" y="844150"/>
                  <a:pt x="4899259" y="837397"/>
                </a:cubicBezTo>
                <a:cubicBezTo>
                  <a:pt x="4983010" y="831306"/>
                  <a:pt x="5065929" y="816559"/>
                  <a:pt x="5149516" y="808522"/>
                </a:cubicBezTo>
                <a:cubicBezTo>
                  <a:pt x="5232797" y="800514"/>
                  <a:pt x="5316354" y="795688"/>
                  <a:pt x="5399773" y="789271"/>
                </a:cubicBezTo>
                <a:cubicBezTo>
                  <a:pt x="5486400" y="792479"/>
                  <a:pt x="5572968" y="798896"/>
                  <a:pt x="5659655" y="798896"/>
                </a:cubicBezTo>
                <a:cubicBezTo>
                  <a:pt x="6278835" y="798896"/>
                  <a:pt x="5964950" y="789330"/>
                  <a:pt x="6410426" y="779646"/>
                </a:cubicBezTo>
                <a:lnTo>
                  <a:pt x="7036068" y="770021"/>
                </a:lnTo>
                <a:cubicBezTo>
                  <a:pt x="7660508" y="748487"/>
                  <a:pt x="6958866" y="781413"/>
                  <a:pt x="7613584" y="721894"/>
                </a:cubicBezTo>
                <a:cubicBezTo>
                  <a:pt x="7845694" y="700793"/>
                  <a:pt x="8083669" y="700065"/>
                  <a:pt x="8316228" y="693018"/>
                </a:cubicBezTo>
                <a:lnTo>
                  <a:pt x="8585735" y="683393"/>
                </a:lnTo>
                <a:cubicBezTo>
                  <a:pt x="8765407" y="699435"/>
                  <a:pt x="8946055" y="706873"/>
                  <a:pt x="9124750" y="731520"/>
                </a:cubicBezTo>
                <a:cubicBezTo>
                  <a:pt x="9679477" y="808034"/>
                  <a:pt x="9170150" y="816343"/>
                  <a:pt x="9702266" y="779646"/>
                </a:cubicBezTo>
                <a:cubicBezTo>
                  <a:pt x="9795310" y="782854"/>
                  <a:pt x="9888573" y="782131"/>
                  <a:pt x="9981398" y="789271"/>
                </a:cubicBezTo>
                <a:cubicBezTo>
                  <a:pt x="10055598" y="794979"/>
                  <a:pt x="10128469" y="814130"/>
                  <a:pt x="10202779" y="818147"/>
                </a:cubicBezTo>
                <a:cubicBezTo>
                  <a:pt x="10366202" y="826981"/>
                  <a:pt x="10530038" y="824564"/>
                  <a:pt x="10693668" y="827772"/>
                </a:cubicBezTo>
                <a:lnTo>
                  <a:pt x="11174931" y="798896"/>
                </a:lnTo>
                <a:cubicBezTo>
                  <a:pt x="11242277" y="795102"/>
                  <a:pt x="11310570" y="800623"/>
                  <a:pt x="11377061" y="789271"/>
                </a:cubicBezTo>
                <a:cubicBezTo>
                  <a:pt x="11904734" y="699182"/>
                  <a:pt x="11272022" y="749024"/>
                  <a:pt x="11733196" y="721894"/>
                </a:cubicBezTo>
                <a:cubicBezTo>
                  <a:pt x="11768489" y="712269"/>
                  <a:pt x="11826051" y="727203"/>
                  <a:pt x="11839074" y="693018"/>
                </a:cubicBezTo>
                <a:cubicBezTo>
                  <a:pt x="11859917" y="638306"/>
                  <a:pt x="11829284" y="575114"/>
                  <a:pt x="11810198" y="519764"/>
                </a:cubicBezTo>
                <a:cubicBezTo>
                  <a:pt x="11766704" y="393632"/>
                  <a:pt x="11614876" y="309172"/>
                  <a:pt x="11511815" y="259882"/>
                </a:cubicBezTo>
                <a:cubicBezTo>
                  <a:pt x="11397483" y="205201"/>
                  <a:pt x="11117156" y="62561"/>
                  <a:pt x="11001676" y="48126"/>
                </a:cubicBezTo>
                <a:cubicBezTo>
                  <a:pt x="10937090" y="40053"/>
                  <a:pt x="10721110" y="12039"/>
                  <a:pt x="10664792" y="9625"/>
                </a:cubicBezTo>
                <a:cubicBezTo>
                  <a:pt x="10501281" y="2618"/>
                  <a:pt x="10337533" y="3208"/>
                  <a:pt x="10173904" y="0"/>
                </a:cubicBezTo>
                <a:cubicBezTo>
                  <a:pt x="10106527" y="3208"/>
                  <a:pt x="10039042" y="4642"/>
                  <a:pt x="9971773" y="9625"/>
                </a:cubicBezTo>
                <a:cubicBezTo>
                  <a:pt x="9865749" y="17479"/>
                  <a:pt x="9760360" y="34029"/>
                  <a:pt x="9654139" y="38501"/>
                </a:cubicBezTo>
                <a:cubicBezTo>
                  <a:pt x="9455367" y="46870"/>
                  <a:pt x="9256295" y="44918"/>
                  <a:pt x="9057373" y="48126"/>
                </a:cubicBezTo>
                <a:cubicBezTo>
                  <a:pt x="8961120" y="51334"/>
                  <a:pt x="8864797" y="62642"/>
                  <a:pt x="8768615" y="57751"/>
                </a:cubicBezTo>
                <a:cubicBezTo>
                  <a:pt x="8674811" y="52981"/>
                  <a:pt x="8582977" y="28240"/>
                  <a:pt x="8489483" y="19250"/>
                </a:cubicBezTo>
                <a:cubicBezTo>
                  <a:pt x="8415958" y="12180"/>
                  <a:pt x="8341895" y="12833"/>
                  <a:pt x="8268101" y="9625"/>
                </a:cubicBezTo>
                <a:cubicBezTo>
                  <a:pt x="8078804" y="12833"/>
                  <a:pt x="7889321" y="10245"/>
                  <a:pt x="7700211" y="19250"/>
                </a:cubicBezTo>
                <a:cubicBezTo>
                  <a:pt x="7619516" y="23093"/>
                  <a:pt x="7540345" y="46311"/>
                  <a:pt x="7459579" y="48126"/>
                </a:cubicBezTo>
                <a:lnTo>
                  <a:pt x="6843563" y="38501"/>
                </a:lnTo>
                <a:cubicBezTo>
                  <a:pt x="6779394" y="48126"/>
                  <a:pt x="6715866" y="64215"/>
                  <a:pt x="6651057" y="67376"/>
                </a:cubicBezTo>
                <a:cubicBezTo>
                  <a:pt x="6583684" y="70662"/>
                  <a:pt x="6516362" y="56183"/>
                  <a:pt x="6448927" y="57751"/>
                </a:cubicBezTo>
                <a:cubicBezTo>
                  <a:pt x="6378070" y="59399"/>
                  <a:pt x="6307756" y="70585"/>
                  <a:pt x="6237171" y="77002"/>
                </a:cubicBezTo>
                <a:cubicBezTo>
                  <a:pt x="6034882" y="60144"/>
                  <a:pt x="5985545" y="46243"/>
                  <a:pt x="5784784" y="67376"/>
                </a:cubicBezTo>
                <a:cubicBezTo>
                  <a:pt x="5735974" y="72514"/>
                  <a:pt x="5688896" y="88675"/>
                  <a:pt x="5640405" y="96252"/>
                </a:cubicBezTo>
                <a:cubicBezTo>
                  <a:pt x="5586144" y="104730"/>
                  <a:pt x="5531318" y="109086"/>
                  <a:pt x="5476775" y="115503"/>
                </a:cubicBezTo>
                <a:cubicBezTo>
                  <a:pt x="5256176" y="78736"/>
                  <a:pt x="5200388" y="64530"/>
                  <a:pt x="4966636" y="48126"/>
                </a:cubicBezTo>
                <a:cubicBezTo>
                  <a:pt x="4876964" y="41833"/>
                  <a:pt x="4786965" y="41709"/>
                  <a:pt x="4697129" y="38501"/>
                </a:cubicBezTo>
                <a:cubicBezTo>
                  <a:pt x="4512204" y="19035"/>
                  <a:pt x="4481697" y="6825"/>
                  <a:pt x="4283243" y="28875"/>
                </a:cubicBezTo>
                <a:cubicBezTo>
                  <a:pt x="4215074" y="36449"/>
                  <a:pt x="4149538" y="62657"/>
                  <a:pt x="4081112" y="67376"/>
                </a:cubicBezTo>
                <a:cubicBezTo>
                  <a:pt x="3869761" y="81952"/>
                  <a:pt x="3445845" y="86627"/>
                  <a:pt x="3445845" y="86627"/>
                </a:cubicBezTo>
                <a:lnTo>
                  <a:pt x="3157087" y="57751"/>
                </a:lnTo>
                <a:cubicBezTo>
                  <a:pt x="3060637" y="46498"/>
                  <a:pt x="2965035" y="28041"/>
                  <a:pt x="2868329" y="19250"/>
                </a:cubicBezTo>
                <a:cubicBezTo>
                  <a:pt x="2788384" y="11982"/>
                  <a:pt x="2707908" y="12833"/>
                  <a:pt x="2627697" y="9625"/>
                </a:cubicBezTo>
                <a:cubicBezTo>
                  <a:pt x="2512194" y="12833"/>
                  <a:pt x="2396336" y="9654"/>
                  <a:pt x="2281188" y="19250"/>
                </a:cubicBezTo>
                <a:cubicBezTo>
                  <a:pt x="2241639" y="22546"/>
                  <a:pt x="2205114" y="43620"/>
                  <a:pt x="2165685" y="48126"/>
                </a:cubicBezTo>
                <a:cubicBezTo>
                  <a:pt x="2092299" y="56513"/>
                  <a:pt x="2018098" y="54543"/>
                  <a:pt x="1944304" y="57751"/>
                </a:cubicBezTo>
                <a:cubicBezTo>
                  <a:pt x="1915428" y="64168"/>
                  <a:pt x="1886806" y="71861"/>
                  <a:pt x="1857676" y="77002"/>
                </a:cubicBezTo>
                <a:cubicBezTo>
                  <a:pt x="1832203" y="81497"/>
                  <a:pt x="1806364" y="83605"/>
                  <a:pt x="1780674" y="86627"/>
                </a:cubicBezTo>
                <a:cubicBezTo>
                  <a:pt x="1625429" y="104891"/>
                  <a:pt x="1645742" y="99583"/>
                  <a:pt x="1414914" y="115503"/>
                </a:cubicBezTo>
                <a:cubicBezTo>
                  <a:pt x="1398872" y="125128"/>
                  <a:pt x="1384864" y="139558"/>
                  <a:pt x="1366788" y="144378"/>
                </a:cubicBezTo>
                <a:cubicBezTo>
                  <a:pt x="1335632" y="152686"/>
                  <a:pt x="1302779" y="154004"/>
                  <a:pt x="1270535" y="154004"/>
                </a:cubicBezTo>
                <a:cubicBezTo>
                  <a:pt x="1167816" y="154004"/>
                  <a:pt x="1065196" y="147587"/>
                  <a:pt x="962527" y="144378"/>
                </a:cubicBezTo>
                <a:cubicBezTo>
                  <a:pt x="802106" y="147587"/>
                  <a:pt x="641717" y="154004"/>
                  <a:pt x="481264" y="154004"/>
                </a:cubicBezTo>
                <a:cubicBezTo>
                  <a:pt x="401852" y="154004"/>
                  <a:pt x="336063" y="144275"/>
                  <a:pt x="259883" y="134753"/>
                </a:cubicBezTo>
                <a:cubicBezTo>
                  <a:pt x="296013" y="113075"/>
                  <a:pt x="327628" y="85639"/>
                  <a:pt x="375386" y="96252"/>
                </a:cubicBezTo>
                <a:cubicBezTo>
                  <a:pt x="386679" y="98762"/>
                  <a:pt x="389463" y="114781"/>
                  <a:pt x="394636" y="125128"/>
                </a:cubicBezTo>
                <a:cubicBezTo>
                  <a:pt x="396071" y="127998"/>
                  <a:pt x="423512" y="115503"/>
                  <a:pt x="385011" y="115503"/>
                </a:cubicBezTo>
                <a:close/>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80402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1)">
                                      <p:cBhvr>
                                        <p:cTn id="11" dur="2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80">
                                          <p:stCondLst>
                                            <p:cond delay="0"/>
                                          </p:stCondLst>
                                        </p:cTn>
                                        <p:tgtEl>
                                          <p:spTgt spid="9"/>
                                        </p:tgtEl>
                                      </p:cBhvr>
                                    </p:animEffect>
                                    <p:anim calcmode="lin" valueType="num">
                                      <p:cBhvr>
                                        <p:cTn id="17"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2" dur="26">
                                          <p:stCondLst>
                                            <p:cond delay="650"/>
                                          </p:stCondLst>
                                        </p:cTn>
                                        <p:tgtEl>
                                          <p:spTgt spid="9"/>
                                        </p:tgtEl>
                                      </p:cBhvr>
                                      <p:to x="100000" y="60000"/>
                                    </p:animScale>
                                    <p:animScale>
                                      <p:cBhvr>
                                        <p:cTn id="23" dur="166" decel="50000">
                                          <p:stCondLst>
                                            <p:cond delay="676"/>
                                          </p:stCondLst>
                                        </p:cTn>
                                        <p:tgtEl>
                                          <p:spTgt spid="9"/>
                                        </p:tgtEl>
                                      </p:cBhvr>
                                      <p:to x="100000" y="100000"/>
                                    </p:animScale>
                                    <p:animScale>
                                      <p:cBhvr>
                                        <p:cTn id="24" dur="26">
                                          <p:stCondLst>
                                            <p:cond delay="1312"/>
                                          </p:stCondLst>
                                        </p:cTn>
                                        <p:tgtEl>
                                          <p:spTgt spid="9"/>
                                        </p:tgtEl>
                                      </p:cBhvr>
                                      <p:to x="100000" y="80000"/>
                                    </p:animScale>
                                    <p:animScale>
                                      <p:cBhvr>
                                        <p:cTn id="25" dur="166" decel="50000">
                                          <p:stCondLst>
                                            <p:cond delay="1338"/>
                                          </p:stCondLst>
                                        </p:cTn>
                                        <p:tgtEl>
                                          <p:spTgt spid="9"/>
                                        </p:tgtEl>
                                      </p:cBhvr>
                                      <p:to x="100000" y="100000"/>
                                    </p:animScale>
                                    <p:animScale>
                                      <p:cBhvr>
                                        <p:cTn id="26" dur="26">
                                          <p:stCondLst>
                                            <p:cond delay="1642"/>
                                          </p:stCondLst>
                                        </p:cTn>
                                        <p:tgtEl>
                                          <p:spTgt spid="9"/>
                                        </p:tgtEl>
                                      </p:cBhvr>
                                      <p:to x="100000" y="90000"/>
                                    </p:animScale>
                                    <p:animScale>
                                      <p:cBhvr>
                                        <p:cTn id="27" dur="166" decel="50000">
                                          <p:stCondLst>
                                            <p:cond delay="1668"/>
                                          </p:stCondLst>
                                        </p:cTn>
                                        <p:tgtEl>
                                          <p:spTgt spid="9"/>
                                        </p:tgtEl>
                                      </p:cBhvr>
                                      <p:to x="100000" y="100000"/>
                                    </p:animScale>
                                    <p:animScale>
                                      <p:cBhvr>
                                        <p:cTn id="28" dur="26">
                                          <p:stCondLst>
                                            <p:cond delay="1808"/>
                                          </p:stCondLst>
                                        </p:cTn>
                                        <p:tgtEl>
                                          <p:spTgt spid="9"/>
                                        </p:tgtEl>
                                      </p:cBhvr>
                                      <p:to x="100000" y="95000"/>
                                    </p:animScale>
                                    <p:animScale>
                                      <p:cBhvr>
                                        <p:cTn id="29"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608A2936-B118-4F48-B446-ECCA47C6729F}"/>
              </a:ext>
            </a:extLst>
          </p:cNvPr>
          <p:cNvSpPr txBox="1">
            <a:spLocks/>
          </p:cNvSpPr>
          <p:nvPr/>
        </p:nvSpPr>
        <p:spPr>
          <a:xfrm>
            <a:off x="1389528" y="1649506"/>
            <a:ext cx="9681883" cy="37113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a:solidFill>
                  <a:schemeClr val="accent6"/>
                </a:solidFill>
                <a:latin typeface="Bauhaus 93" panose="04030905020B02020C02" pitchFamily="82" charset="0"/>
              </a:rPr>
              <a:t>Antivirus et le TPM 2.0</a:t>
            </a:r>
            <a:endParaRPr lang="ru-RU" sz="6000" dirty="0">
              <a:solidFill>
                <a:schemeClr val="accent6"/>
              </a:solidFill>
            </a:endParaRPr>
          </a:p>
        </p:txBody>
      </p:sp>
    </p:spTree>
    <p:extLst>
      <p:ext uri="{BB962C8B-B14F-4D97-AF65-F5344CB8AC3E}">
        <p14:creationId xmlns:p14="http://schemas.microsoft.com/office/powerpoint/2010/main" val="2034397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7" name="Таблица 7">
            <a:extLst>
              <a:ext uri="{FF2B5EF4-FFF2-40B4-BE49-F238E27FC236}">
                <a16:creationId xmlns:a16="http://schemas.microsoft.com/office/drawing/2014/main" id="{0FB58593-170B-4F5D-80BB-76C56580E68E}"/>
              </a:ext>
            </a:extLst>
          </p:cNvPr>
          <p:cNvGraphicFramePr>
            <a:graphicFrameLocks noGrp="1"/>
          </p:cNvGraphicFramePr>
          <p:nvPr>
            <p:extLst>
              <p:ext uri="{D42A27DB-BD31-4B8C-83A1-F6EECF244321}">
                <p14:modId xmlns:p14="http://schemas.microsoft.com/office/powerpoint/2010/main" val="1099034298"/>
              </p:ext>
            </p:extLst>
          </p:nvPr>
        </p:nvGraphicFramePr>
        <p:xfrm>
          <a:off x="2238187" y="0"/>
          <a:ext cx="8277414" cy="6857997"/>
        </p:xfrm>
        <a:graphic>
          <a:graphicData uri="http://schemas.openxmlformats.org/drawingml/2006/table">
            <a:tbl>
              <a:tblPr firstRow="1" bandRow="1">
                <a:tableStyleId>{073A0DAA-6AF3-43AB-8588-CEC1D06C72B9}</a:tableStyleId>
              </a:tblPr>
              <a:tblGrid>
                <a:gridCol w="2759138">
                  <a:extLst>
                    <a:ext uri="{9D8B030D-6E8A-4147-A177-3AD203B41FA5}">
                      <a16:colId xmlns:a16="http://schemas.microsoft.com/office/drawing/2014/main" val="437883110"/>
                    </a:ext>
                  </a:extLst>
                </a:gridCol>
                <a:gridCol w="2759138">
                  <a:extLst>
                    <a:ext uri="{9D8B030D-6E8A-4147-A177-3AD203B41FA5}">
                      <a16:colId xmlns:a16="http://schemas.microsoft.com/office/drawing/2014/main" val="2553248895"/>
                    </a:ext>
                  </a:extLst>
                </a:gridCol>
                <a:gridCol w="2759138">
                  <a:extLst>
                    <a:ext uri="{9D8B030D-6E8A-4147-A177-3AD203B41FA5}">
                      <a16:colId xmlns:a16="http://schemas.microsoft.com/office/drawing/2014/main" val="2399012432"/>
                    </a:ext>
                  </a:extLst>
                </a:gridCol>
              </a:tblGrid>
              <a:tr h="356323">
                <a:tc>
                  <a:txBody>
                    <a:bodyPr/>
                    <a:lstStyle/>
                    <a:p>
                      <a:r>
                        <a:rPr lang="en-US" sz="1600" dirty="0" err="1">
                          <a:solidFill>
                            <a:schemeClr val="accent2"/>
                          </a:solidFill>
                          <a:effectLst>
                            <a:glow rad="101600">
                              <a:schemeClr val="accent2">
                                <a:satMod val="175000"/>
                                <a:alpha val="40000"/>
                              </a:schemeClr>
                            </a:glow>
                            <a:innerShdw blurRad="63500" dist="50800" dir="10800000">
                              <a:prstClr val="black">
                                <a:alpha val="50000"/>
                              </a:prstClr>
                            </a:innerShdw>
                          </a:effectLst>
                        </a:rPr>
                        <a:t>Critère</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tc>
                  <a:txBody>
                    <a:bodyPr/>
                    <a:lstStyle/>
                    <a:p>
                      <a:r>
                        <a:rPr lang="en-US" sz="1600" dirty="0">
                          <a:solidFill>
                            <a:schemeClr val="accent2"/>
                          </a:solidFill>
                          <a:effectLst>
                            <a:glow rad="101600">
                              <a:schemeClr val="accent2">
                                <a:satMod val="175000"/>
                                <a:alpha val="40000"/>
                              </a:schemeClr>
                            </a:glow>
                            <a:innerShdw blurRad="63500" dist="50800" dir="10800000">
                              <a:prstClr val="black">
                                <a:alpha val="50000"/>
                              </a:prstClr>
                            </a:innerShdw>
                          </a:effectLst>
                        </a:rPr>
                        <a:t>Antivirus </a:t>
                      </a:r>
                      <a:r>
                        <a:rPr lang="en-US" sz="1600" dirty="0" err="1">
                          <a:solidFill>
                            <a:schemeClr val="accent2"/>
                          </a:solidFill>
                          <a:effectLst>
                            <a:glow rad="101600">
                              <a:schemeClr val="accent2">
                                <a:satMod val="175000"/>
                                <a:alpha val="40000"/>
                              </a:schemeClr>
                            </a:glow>
                            <a:innerShdw blurRad="63500" dist="50800" dir="10800000">
                              <a:prstClr val="black">
                                <a:alpha val="50000"/>
                              </a:prstClr>
                            </a:innerShdw>
                          </a:effectLst>
                        </a:rPr>
                        <a:t>seulement</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tc>
                  <a:txBody>
                    <a:bodyPr/>
                    <a:lstStyle/>
                    <a:p>
                      <a:r>
                        <a:rPr lang="en-US" sz="1600" dirty="0">
                          <a:solidFill>
                            <a:schemeClr val="accent2"/>
                          </a:solidFill>
                          <a:effectLst>
                            <a:glow rad="101600">
                              <a:schemeClr val="accent2">
                                <a:satMod val="175000"/>
                                <a:alpha val="40000"/>
                              </a:schemeClr>
                            </a:glow>
                            <a:innerShdw blurRad="63500" dist="50800" dir="10800000">
                              <a:prstClr val="black">
                                <a:alpha val="50000"/>
                              </a:prstClr>
                            </a:innerShdw>
                          </a:effectLst>
                        </a:rPr>
                        <a:t>Antivirus + TPM</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extLst>
                  <a:ext uri="{0D108BD9-81ED-4DB2-BD59-A6C34878D82A}">
                    <a16:rowId xmlns:a16="http://schemas.microsoft.com/office/drawing/2014/main" val="2620311863"/>
                  </a:ext>
                </a:extLst>
              </a:tr>
              <a:tr h="615023">
                <a:tc>
                  <a:txBody>
                    <a:bodyPr/>
                    <a:lstStyle/>
                    <a:p>
                      <a:r>
                        <a:rPr lang="en-US" sz="1600" dirty="0">
                          <a:solidFill>
                            <a:schemeClr val="accent2"/>
                          </a:solidFill>
                          <a:effectLst>
                            <a:glow rad="101600">
                              <a:schemeClr val="accent2">
                                <a:satMod val="175000"/>
                                <a:alpha val="40000"/>
                              </a:schemeClr>
                            </a:glow>
                            <a:innerShdw blurRad="63500" dist="50800" dir="10800000">
                              <a:prstClr val="black">
                                <a:alpha val="50000"/>
                              </a:prstClr>
                            </a:innerShdw>
                          </a:effectLst>
                        </a:rPr>
                        <a:t>Protection </a:t>
                      </a:r>
                      <a:r>
                        <a:rPr lang="en-US" sz="1600" dirty="0" err="1">
                          <a:solidFill>
                            <a:schemeClr val="accent2"/>
                          </a:solidFill>
                          <a:effectLst>
                            <a:glow rad="101600">
                              <a:schemeClr val="accent2">
                                <a:satMod val="175000"/>
                                <a:alpha val="40000"/>
                              </a:schemeClr>
                            </a:glow>
                            <a:innerShdw blurRad="63500" dist="50800" dir="10800000">
                              <a:prstClr val="black">
                                <a:alpha val="50000"/>
                              </a:prstClr>
                            </a:innerShdw>
                          </a:effectLst>
                        </a:rPr>
                        <a:t>contre</a:t>
                      </a:r>
                      <a:r>
                        <a:rPr lang="en-US" sz="1600" dirty="0">
                          <a:solidFill>
                            <a:schemeClr val="accent2"/>
                          </a:solidFill>
                          <a:effectLst>
                            <a:glow rad="101600">
                              <a:schemeClr val="accent2">
                                <a:satMod val="175000"/>
                                <a:alpha val="40000"/>
                              </a:schemeClr>
                            </a:glow>
                            <a:innerShdw blurRad="63500" dist="50800" dir="10800000">
                              <a:prstClr val="black">
                                <a:alpha val="50000"/>
                              </a:prstClr>
                            </a:innerShdw>
                          </a:effectLst>
                        </a:rPr>
                        <a:t> les virus</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tc>
                  <a:txBody>
                    <a:bodyPr/>
                    <a:lstStyle/>
                    <a:p>
                      <a:r>
                        <a:rPr lang="fr-FR" sz="1600" dirty="0">
                          <a:solidFill>
                            <a:schemeClr val="accent2"/>
                          </a:solidFill>
                          <a:effectLst>
                            <a:glow rad="101600">
                              <a:schemeClr val="accent2">
                                <a:satMod val="175000"/>
                                <a:alpha val="40000"/>
                              </a:schemeClr>
                            </a:glow>
                            <a:innerShdw blurRad="63500" dist="50800" dir="10800000">
                              <a:prstClr val="black">
                                <a:alpha val="50000"/>
                              </a:prstClr>
                            </a:innerShdw>
                          </a:effectLst>
                        </a:rPr>
                        <a:t>Détecte et bloque les logiciels malveillants</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tc>
                  <a:txBody>
                    <a:bodyPr/>
                    <a:lstStyle/>
                    <a:p>
                      <a:r>
                        <a:rPr lang="fr-FR" sz="1600" dirty="0">
                          <a:solidFill>
                            <a:schemeClr val="accent2"/>
                          </a:solidFill>
                          <a:effectLst>
                            <a:glow rad="101600">
                              <a:schemeClr val="accent2">
                                <a:satMod val="175000"/>
                                <a:alpha val="40000"/>
                              </a:schemeClr>
                            </a:glow>
                            <a:innerShdw blurRad="63500" dist="50800" dir="10800000">
                              <a:prstClr val="black">
                                <a:alpha val="50000"/>
                              </a:prstClr>
                            </a:innerShdw>
                          </a:effectLst>
                        </a:rPr>
                        <a:t>Détecte et bloque les logiciels malveillants</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extLst>
                  <a:ext uri="{0D108BD9-81ED-4DB2-BD59-A6C34878D82A}">
                    <a16:rowId xmlns:a16="http://schemas.microsoft.com/office/drawing/2014/main" val="2051837162"/>
                  </a:ext>
                </a:extLst>
              </a:tr>
              <a:tr h="615023">
                <a:tc>
                  <a:txBody>
                    <a:bodyPr/>
                    <a:lstStyle/>
                    <a:p>
                      <a:r>
                        <a:rPr lang="en-US" sz="1600" dirty="0">
                          <a:solidFill>
                            <a:schemeClr val="accent2"/>
                          </a:solidFill>
                          <a:effectLst>
                            <a:glow rad="101600">
                              <a:schemeClr val="accent2">
                                <a:satMod val="175000"/>
                                <a:alpha val="40000"/>
                              </a:schemeClr>
                            </a:glow>
                            <a:innerShdw blurRad="63500" dist="50800" dir="10800000">
                              <a:prstClr val="black">
                                <a:alpha val="50000"/>
                              </a:prstClr>
                            </a:innerShdw>
                          </a:effectLst>
                        </a:rPr>
                        <a:t>Protection des </a:t>
                      </a:r>
                      <a:r>
                        <a:rPr lang="en-US" sz="1600" dirty="0" err="1">
                          <a:solidFill>
                            <a:schemeClr val="accent2"/>
                          </a:solidFill>
                          <a:effectLst>
                            <a:glow rad="101600">
                              <a:schemeClr val="accent2">
                                <a:satMod val="175000"/>
                                <a:alpha val="40000"/>
                              </a:schemeClr>
                            </a:glow>
                            <a:innerShdw blurRad="63500" dist="50800" dir="10800000">
                              <a:prstClr val="black">
                                <a:alpha val="50000"/>
                              </a:prstClr>
                            </a:innerShdw>
                          </a:effectLst>
                        </a:rPr>
                        <a:t>clés</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tc>
                  <a:txBody>
                    <a:bodyPr/>
                    <a:lstStyle/>
                    <a:p>
                      <a:r>
                        <a:rPr lang="en-US" sz="1600" dirty="0" err="1">
                          <a:solidFill>
                            <a:schemeClr val="accent2"/>
                          </a:solidFill>
                          <a:effectLst>
                            <a:glow rad="101600">
                              <a:schemeClr val="accent2">
                                <a:satMod val="175000"/>
                                <a:alpha val="40000"/>
                              </a:schemeClr>
                            </a:glow>
                            <a:innerShdw blurRad="63500" dist="50800" dir="10800000">
                              <a:prstClr val="black">
                                <a:alpha val="50000"/>
                              </a:prstClr>
                            </a:innerShdw>
                          </a:effectLst>
                        </a:rPr>
                        <a:t>Aucune</a:t>
                      </a:r>
                      <a:r>
                        <a:rPr lang="en-US" sz="1600" dirty="0">
                          <a:solidFill>
                            <a:schemeClr val="accent2"/>
                          </a:solidFill>
                          <a:effectLst>
                            <a:glow rad="101600">
                              <a:schemeClr val="accent2">
                                <a:satMod val="175000"/>
                                <a:alpha val="40000"/>
                              </a:schemeClr>
                            </a:glow>
                            <a:innerShdw blurRad="63500" dist="50800" dir="10800000">
                              <a:prstClr val="black">
                                <a:alpha val="50000"/>
                              </a:prstClr>
                            </a:innerShdw>
                          </a:effectLst>
                        </a:rPr>
                        <a:t> protection</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tc>
                  <a:txBody>
                    <a:bodyPr/>
                    <a:lstStyle/>
                    <a:p>
                      <a:r>
                        <a:rPr lang="fr-FR" sz="1600" dirty="0">
                          <a:solidFill>
                            <a:schemeClr val="accent2"/>
                          </a:solidFill>
                          <a:effectLst>
                            <a:glow rad="101600">
                              <a:schemeClr val="accent2">
                                <a:satMod val="175000"/>
                                <a:alpha val="40000"/>
                              </a:schemeClr>
                            </a:glow>
                            <a:innerShdw blurRad="63500" dist="50800" dir="10800000">
                              <a:prstClr val="black">
                                <a:alpha val="50000"/>
                              </a:prstClr>
                            </a:innerShdw>
                          </a:effectLst>
                        </a:rPr>
                        <a:t>Les clés sont stockées dans le TPM, inviolables</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extLst>
                  <a:ext uri="{0D108BD9-81ED-4DB2-BD59-A6C34878D82A}">
                    <a16:rowId xmlns:a16="http://schemas.microsoft.com/office/drawing/2014/main" val="1500130274"/>
                  </a:ext>
                </a:extLst>
              </a:tr>
              <a:tr h="878605">
                <a:tc>
                  <a:txBody>
                    <a:bodyPr/>
                    <a:lstStyle/>
                    <a:p>
                      <a:r>
                        <a:rPr lang="en-US" sz="1600" dirty="0" err="1">
                          <a:solidFill>
                            <a:schemeClr val="accent2"/>
                          </a:solidFill>
                          <a:effectLst>
                            <a:glow rad="101600">
                              <a:schemeClr val="accent2">
                                <a:satMod val="175000"/>
                                <a:alpha val="40000"/>
                              </a:schemeClr>
                            </a:glow>
                            <a:innerShdw blurRad="63500" dist="50800" dir="10800000">
                              <a:prstClr val="black">
                                <a:alpha val="50000"/>
                              </a:prstClr>
                            </a:innerShdw>
                          </a:effectLst>
                        </a:rPr>
                        <a:t>Résistance</a:t>
                      </a:r>
                      <a:r>
                        <a:rPr lang="en-US" sz="1600" dirty="0">
                          <a:solidFill>
                            <a:schemeClr val="accent2"/>
                          </a:solidFill>
                          <a:effectLst>
                            <a:glow rad="101600">
                              <a:schemeClr val="accent2">
                                <a:satMod val="175000"/>
                                <a:alpha val="40000"/>
                              </a:schemeClr>
                            </a:glow>
                            <a:innerShdw blurRad="63500" dist="50800" dir="10800000">
                              <a:prstClr val="black">
                                <a:alpha val="50000"/>
                              </a:prstClr>
                            </a:innerShdw>
                          </a:effectLst>
                        </a:rPr>
                        <a:t> aux </a:t>
                      </a:r>
                      <a:r>
                        <a:rPr lang="en-US" sz="1600" dirty="0" err="1">
                          <a:solidFill>
                            <a:schemeClr val="accent2"/>
                          </a:solidFill>
                          <a:effectLst>
                            <a:glow rad="101600">
                              <a:schemeClr val="accent2">
                                <a:satMod val="175000"/>
                                <a:alpha val="40000"/>
                              </a:schemeClr>
                            </a:glow>
                            <a:innerShdw blurRad="63500" dist="50800" dir="10800000">
                              <a:prstClr val="black">
                                <a:alpha val="50000"/>
                              </a:prstClr>
                            </a:innerShdw>
                          </a:effectLst>
                        </a:rPr>
                        <a:t>attaques</a:t>
                      </a:r>
                      <a:r>
                        <a:rPr lang="en-US" sz="1600" dirty="0">
                          <a:solidFill>
                            <a:schemeClr val="accent2"/>
                          </a:solidFill>
                          <a:effectLst>
                            <a:glow rad="101600">
                              <a:schemeClr val="accent2">
                                <a:satMod val="175000"/>
                                <a:alpha val="40000"/>
                              </a:schemeClr>
                            </a:glow>
                            <a:innerShdw blurRad="63500" dist="50800" dir="10800000">
                              <a:prstClr val="black">
                                <a:alpha val="50000"/>
                              </a:prstClr>
                            </a:innerShdw>
                          </a:effectLst>
                        </a:rPr>
                        <a:t> physiques</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tc>
                  <a:txBody>
                    <a:bodyPr/>
                    <a:lstStyle/>
                    <a:p>
                      <a:r>
                        <a:rPr lang="fr-FR" sz="1600" dirty="0">
                          <a:solidFill>
                            <a:schemeClr val="accent2"/>
                          </a:solidFill>
                          <a:effectLst>
                            <a:glow rad="101600">
                              <a:schemeClr val="accent2">
                                <a:satMod val="175000"/>
                                <a:alpha val="40000"/>
                              </a:schemeClr>
                            </a:glow>
                            <a:innerShdw blurRad="63500" dist="50800" dir="10800000">
                              <a:prstClr val="black">
                                <a:alpha val="50000"/>
                              </a:prstClr>
                            </a:innerShdw>
                          </a:effectLst>
                        </a:rPr>
                        <a:t>Aucune protection contre le vol de disque ou les manipulations</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tc>
                  <a:txBody>
                    <a:bodyPr/>
                    <a:lstStyle/>
                    <a:p>
                      <a:r>
                        <a:rPr lang="fr-FR" sz="1600" dirty="0">
                          <a:solidFill>
                            <a:schemeClr val="accent2"/>
                          </a:solidFill>
                          <a:effectLst>
                            <a:glow rad="101600">
                              <a:schemeClr val="accent2">
                                <a:satMod val="175000"/>
                                <a:alpha val="40000"/>
                              </a:schemeClr>
                            </a:glow>
                            <a:innerShdw blurRad="63500" dist="50800" dir="10800000">
                              <a:prstClr val="black">
                                <a:alpha val="50000"/>
                              </a:prstClr>
                            </a:innerShdw>
                          </a:effectLst>
                        </a:rPr>
                        <a:t>Les données restent chiffrées et inutilisables sans le TPM</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extLst>
                  <a:ext uri="{0D108BD9-81ED-4DB2-BD59-A6C34878D82A}">
                    <a16:rowId xmlns:a16="http://schemas.microsoft.com/office/drawing/2014/main" val="1582978530"/>
                  </a:ext>
                </a:extLst>
              </a:tr>
              <a:tr h="615023">
                <a:tc>
                  <a:txBody>
                    <a:bodyPr/>
                    <a:lstStyle/>
                    <a:p>
                      <a:r>
                        <a:rPr lang="en-US" sz="1600" dirty="0" err="1">
                          <a:solidFill>
                            <a:schemeClr val="accent2"/>
                          </a:solidFill>
                          <a:effectLst>
                            <a:glow rad="101600">
                              <a:schemeClr val="accent2">
                                <a:satMod val="175000"/>
                                <a:alpha val="40000"/>
                              </a:schemeClr>
                            </a:glow>
                            <a:innerShdw blurRad="63500" dist="50800" dir="10800000">
                              <a:prstClr val="black">
                                <a:alpha val="50000"/>
                              </a:prstClr>
                            </a:innerShdw>
                          </a:effectLst>
                        </a:rPr>
                        <a:t>Résilience</a:t>
                      </a:r>
                      <a:r>
                        <a:rPr lang="en-US" sz="1600" dirty="0">
                          <a:solidFill>
                            <a:schemeClr val="accent2"/>
                          </a:solidFill>
                          <a:effectLst>
                            <a:glow rad="101600">
                              <a:schemeClr val="accent2">
                                <a:satMod val="175000"/>
                                <a:alpha val="40000"/>
                              </a:schemeClr>
                            </a:glow>
                            <a:innerShdw blurRad="63500" dist="50800" dir="10800000">
                              <a:prstClr val="black">
                                <a:alpha val="50000"/>
                              </a:prstClr>
                            </a:innerShdw>
                          </a:effectLst>
                        </a:rPr>
                        <a:t> aux </a:t>
                      </a:r>
                      <a:r>
                        <a:rPr lang="en-US" sz="1600" dirty="0" err="1">
                          <a:solidFill>
                            <a:schemeClr val="accent2"/>
                          </a:solidFill>
                          <a:effectLst>
                            <a:glow rad="101600">
                              <a:schemeClr val="accent2">
                                <a:satMod val="175000"/>
                                <a:alpha val="40000"/>
                              </a:schemeClr>
                            </a:glow>
                            <a:innerShdw blurRad="63500" dist="50800" dir="10800000">
                              <a:prstClr val="black">
                                <a:alpha val="50000"/>
                              </a:prstClr>
                            </a:innerShdw>
                          </a:effectLst>
                        </a:rPr>
                        <a:t>compromis</a:t>
                      </a:r>
                      <a:r>
                        <a:rPr lang="en-US" sz="1600" dirty="0">
                          <a:solidFill>
                            <a:schemeClr val="accent2"/>
                          </a:solidFill>
                          <a:effectLst>
                            <a:glow rad="101600">
                              <a:schemeClr val="accent2">
                                <a:satMod val="175000"/>
                                <a:alpha val="40000"/>
                              </a:schemeClr>
                            </a:glow>
                            <a:innerShdw blurRad="63500" dist="50800" dir="10800000">
                              <a:prstClr val="black">
                                <a:alpha val="50000"/>
                              </a:prstClr>
                            </a:innerShdw>
                          </a:effectLst>
                        </a:rPr>
                        <a:t> </a:t>
                      </a:r>
                      <a:r>
                        <a:rPr lang="en-US" sz="1600" dirty="0" err="1">
                          <a:solidFill>
                            <a:schemeClr val="accent2"/>
                          </a:solidFill>
                          <a:effectLst>
                            <a:glow rad="101600">
                              <a:schemeClr val="accent2">
                                <a:satMod val="175000"/>
                                <a:alpha val="40000"/>
                              </a:schemeClr>
                            </a:glow>
                            <a:innerShdw blurRad="63500" dist="50800" dir="10800000">
                              <a:prstClr val="black">
                                <a:alpha val="50000"/>
                              </a:prstClr>
                            </a:innerShdw>
                          </a:effectLst>
                        </a:rPr>
                        <a:t>système</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tc>
                  <a:txBody>
                    <a:bodyPr/>
                    <a:lstStyle/>
                    <a:p>
                      <a:r>
                        <a:rPr lang="fr-FR" sz="1600" dirty="0">
                          <a:solidFill>
                            <a:schemeClr val="accent2"/>
                          </a:solidFill>
                          <a:effectLst>
                            <a:glow rad="101600">
                              <a:schemeClr val="accent2">
                                <a:satMod val="175000"/>
                                <a:alpha val="40000"/>
                              </a:schemeClr>
                            </a:glow>
                            <a:innerShdw blurRad="63500" dist="50800" dir="10800000">
                              <a:prstClr val="black">
                                <a:alpha val="50000"/>
                              </a:prstClr>
                            </a:innerShdw>
                          </a:effectLst>
                        </a:rPr>
                        <a:t>Vulnérable si le système d'exploitation est infecté</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tc>
                  <a:txBody>
                    <a:bodyPr/>
                    <a:lstStyle/>
                    <a:p>
                      <a:r>
                        <a:rPr lang="fr-FR" sz="1600" dirty="0">
                          <a:solidFill>
                            <a:schemeClr val="accent2"/>
                          </a:solidFill>
                          <a:effectLst>
                            <a:glow rad="101600">
                              <a:schemeClr val="accent2">
                                <a:satMod val="175000"/>
                                <a:alpha val="40000"/>
                              </a:schemeClr>
                            </a:glow>
                            <a:innerShdw blurRad="63500" dist="50800" dir="10800000">
                              <a:prstClr val="black">
                                <a:alpha val="50000"/>
                              </a:prstClr>
                            </a:innerShdw>
                          </a:effectLst>
                        </a:rPr>
                        <a:t>Les données et clés restent sécurisées grâce au TPM</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extLst>
                  <a:ext uri="{0D108BD9-81ED-4DB2-BD59-A6C34878D82A}">
                    <a16:rowId xmlns:a16="http://schemas.microsoft.com/office/drawing/2014/main" val="3985945807"/>
                  </a:ext>
                </a:extLst>
              </a:tr>
              <a:tr h="1142186">
                <a:tc>
                  <a:txBody>
                    <a:bodyPr/>
                    <a:lstStyle/>
                    <a:p>
                      <a:r>
                        <a:rPr lang="en-US" sz="1600" dirty="0" err="1">
                          <a:solidFill>
                            <a:schemeClr val="accent2"/>
                          </a:solidFill>
                          <a:effectLst>
                            <a:glow rad="101600">
                              <a:schemeClr val="accent2">
                                <a:satMod val="175000"/>
                                <a:alpha val="40000"/>
                              </a:schemeClr>
                            </a:glow>
                            <a:innerShdw blurRad="63500" dist="50800" dir="10800000">
                              <a:prstClr val="black">
                                <a:alpha val="50000"/>
                              </a:prstClr>
                            </a:innerShdw>
                          </a:effectLst>
                        </a:rPr>
                        <a:t>Dépendance</a:t>
                      </a:r>
                      <a:r>
                        <a:rPr lang="en-US" sz="1600" dirty="0">
                          <a:solidFill>
                            <a:schemeClr val="accent2"/>
                          </a:solidFill>
                          <a:effectLst>
                            <a:glow rad="101600">
                              <a:schemeClr val="accent2">
                                <a:satMod val="175000"/>
                                <a:alpha val="40000"/>
                              </a:schemeClr>
                            </a:glow>
                            <a:innerShdw blurRad="63500" dist="50800" dir="10800000">
                              <a:prstClr val="black">
                                <a:alpha val="50000"/>
                              </a:prstClr>
                            </a:innerShdw>
                          </a:effectLst>
                        </a:rPr>
                        <a:t> </a:t>
                      </a:r>
                      <a:r>
                        <a:rPr lang="en-US" sz="1600" dirty="0" err="1">
                          <a:solidFill>
                            <a:schemeClr val="accent2"/>
                          </a:solidFill>
                          <a:effectLst>
                            <a:glow rad="101600">
                              <a:schemeClr val="accent2">
                                <a:satMod val="175000"/>
                                <a:alpha val="40000"/>
                              </a:schemeClr>
                            </a:glow>
                            <a:innerShdw blurRad="63500" dist="50800" dir="10800000">
                              <a:prstClr val="black">
                                <a:alpha val="50000"/>
                              </a:prstClr>
                            </a:innerShdw>
                          </a:effectLst>
                        </a:rPr>
                        <a:t>logicielle</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tc>
                  <a:txBody>
                    <a:bodyPr/>
                    <a:lstStyle/>
                    <a:p>
                      <a:r>
                        <a:rPr lang="fr-FR" sz="1600" dirty="0">
                          <a:solidFill>
                            <a:schemeClr val="accent2"/>
                          </a:solidFill>
                          <a:effectLst>
                            <a:glow rad="101600">
                              <a:schemeClr val="accent2">
                                <a:satMod val="175000"/>
                                <a:alpha val="40000"/>
                              </a:schemeClr>
                            </a:glow>
                            <a:innerShdw blurRad="63500" dist="50800" dir="10800000">
                              <a:prstClr val="black">
                                <a:alpha val="50000"/>
                              </a:prstClr>
                            </a:innerShdw>
                          </a:effectLst>
                        </a:rPr>
                        <a:t>Dépend entièrement du logiciel, donc piratable</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tc>
                  <a:txBody>
                    <a:bodyPr/>
                    <a:lstStyle/>
                    <a:p>
                      <a:r>
                        <a:rPr lang="fr-FR" sz="1600" dirty="0">
                          <a:solidFill>
                            <a:schemeClr val="accent2"/>
                          </a:solidFill>
                          <a:effectLst>
                            <a:glow rad="101600">
                              <a:schemeClr val="accent2">
                                <a:satMod val="175000"/>
                                <a:alpha val="40000"/>
                              </a:schemeClr>
                            </a:glow>
                            <a:innerShdw blurRad="63500" dist="50800" dir="10800000">
                              <a:prstClr val="black">
                                <a:alpha val="50000"/>
                              </a:prstClr>
                            </a:innerShdw>
                          </a:effectLst>
                        </a:rPr>
                        <a:t>Sécurité matérielle additionnelle pour protéger les bases critiques</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extLst>
                  <a:ext uri="{0D108BD9-81ED-4DB2-BD59-A6C34878D82A}">
                    <a16:rowId xmlns:a16="http://schemas.microsoft.com/office/drawing/2014/main" val="2824883434"/>
                  </a:ext>
                </a:extLst>
              </a:tr>
              <a:tr h="615023">
                <a:tc>
                  <a:txBody>
                    <a:bodyPr/>
                    <a:lstStyle/>
                    <a:p>
                      <a:r>
                        <a:rPr lang="en-US" sz="1600" dirty="0" err="1">
                          <a:solidFill>
                            <a:schemeClr val="accent2"/>
                          </a:solidFill>
                          <a:effectLst>
                            <a:glow rad="101600">
                              <a:schemeClr val="accent2">
                                <a:satMod val="175000"/>
                                <a:alpha val="40000"/>
                              </a:schemeClr>
                            </a:glow>
                            <a:innerShdw blurRad="63500" dist="50800" dir="10800000">
                              <a:prstClr val="black">
                                <a:alpha val="50000"/>
                              </a:prstClr>
                            </a:innerShdw>
                          </a:effectLst>
                        </a:rPr>
                        <a:t>Vérification</a:t>
                      </a:r>
                      <a:r>
                        <a:rPr lang="en-US" sz="1600" dirty="0">
                          <a:solidFill>
                            <a:schemeClr val="accent2"/>
                          </a:solidFill>
                          <a:effectLst>
                            <a:glow rad="101600">
                              <a:schemeClr val="accent2">
                                <a:satMod val="175000"/>
                                <a:alpha val="40000"/>
                              </a:schemeClr>
                            </a:glow>
                            <a:innerShdw blurRad="63500" dist="50800" dir="10800000">
                              <a:prstClr val="black">
                                <a:alpha val="50000"/>
                              </a:prstClr>
                            </a:innerShdw>
                          </a:effectLst>
                        </a:rPr>
                        <a:t> au </a:t>
                      </a:r>
                      <a:r>
                        <a:rPr lang="en-US" sz="1600" dirty="0" err="1">
                          <a:solidFill>
                            <a:schemeClr val="accent2"/>
                          </a:solidFill>
                          <a:effectLst>
                            <a:glow rad="101600">
                              <a:schemeClr val="accent2">
                                <a:satMod val="175000"/>
                                <a:alpha val="40000"/>
                              </a:schemeClr>
                            </a:glow>
                            <a:innerShdw blurRad="63500" dist="50800" dir="10800000">
                              <a:prstClr val="black">
                                <a:alpha val="50000"/>
                              </a:prstClr>
                            </a:innerShdw>
                          </a:effectLst>
                        </a:rPr>
                        <a:t>démarrage</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tc>
                  <a:txBody>
                    <a:bodyPr/>
                    <a:lstStyle/>
                    <a:p>
                      <a:r>
                        <a:rPr lang="en-US" sz="1600" dirty="0" err="1">
                          <a:solidFill>
                            <a:schemeClr val="accent2"/>
                          </a:solidFill>
                          <a:effectLst>
                            <a:glow rad="101600">
                              <a:schemeClr val="accent2">
                                <a:satMod val="175000"/>
                                <a:alpha val="40000"/>
                              </a:schemeClr>
                            </a:glow>
                            <a:innerShdw blurRad="63500" dist="50800" dir="10800000">
                              <a:prstClr val="black">
                                <a:alpha val="50000"/>
                              </a:prstClr>
                            </a:innerShdw>
                          </a:effectLst>
                        </a:rPr>
                        <a:t>Aucune</a:t>
                      </a:r>
                      <a:r>
                        <a:rPr lang="en-US" sz="1600" dirty="0">
                          <a:solidFill>
                            <a:schemeClr val="accent2"/>
                          </a:solidFill>
                          <a:effectLst>
                            <a:glow rad="101600">
                              <a:schemeClr val="accent2">
                                <a:satMod val="175000"/>
                                <a:alpha val="40000"/>
                              </a:schemeClr>
                            </a:glow>
                            <a:innerShdw blurRad="63500" dist="50800" dir="10800000">
                              <a:prstClr val="black">
                                <a:alpha val="50000"/>
                              </a:prstClr>
                            </a:innerShdw>
                          </a:effectLst>
                        </a:rPr>
                        <a:t> </a:t>
                      </a:r>
                      <a:r>
                        <a:rPr lang="en-US" sz="1600" dirty="0" err="1">
                          <a:solidFill>
                            <a:schemeClr val="accent2"/>
                          </a:solidFill>
                          <a:effectLst>
                            <a:glow rad="101600">
                              <a:schemeClr val="accent2">
                                <a:satMod val="175000"/>
                                <a:alpha val="40000"/>
                              </a:schemeClr>
                            </a:glow>
                            <a:innerShdw blurRad="63500" dist="50800" dir="10800000">
                              <a:prstClr val="black">
                                <a:alpha val="50000"/>
                              </a:prstClr>
                            </a:innerShdw>
                          </a:effectLst>
                        </a:rPr>
                        <a:t>vérification</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tc>
                  <a:txBody>
                    <a:bodyPr/>
                    <a:lstStyle/>
                    <a:p>
                      <a:r>
                        <a:rPr lang="fr-FR" sz="1600" dirty="0">
                          <a:solidFill>
                            <a:schemeClr val="accent2"/>
                          </a:solidFill>
                          <a:effectLst>
                            <a:glow rad="101600">
                              <a:schemeClr val="accent2">
                                <a:satMod val="175000"/>
                                <a:alpha val="40000"/>
                              </a:schemeClr>
                            </a:glow>
                            <a:innerShdw blurRad="63500" dist="50800" dir="10800000">
                              <a:prstClr val="black">
                                <a:alpha val="50000"/>
                              </a:prstClr>
                            </a:innerShdw>
                          </a:effectLst>
                        </a:rPr>
                        <a:t>TPM assure l'intégrité du système dès le démarrage</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extLst>
                  <a:ext uri="{0D108BD9-81ED-4DB2-BD59-A6C34878D82A}">
                    <a16:rowId xmlns:a16="http://schemas.microsoft.com/office/drawing/2014/main" val="3086376214"/>
                  </a:ext>
                </a:extLst>
              </a:tr>
              <a:tr h="1142186">
                <a:tc>
                  <a:txBody>
                    <a:bodyPr/>
                    <a:lstStyle/>
                    <a:p>
                      <a:r>
                        <a:rPr lang="en-US" sz="1600" dirty="0" err="1">
                          <a:solidFill>
                            <a:schemeClr val="accent2"/>
                          </a:solidFill>
                          <a:effectLst>
                            <a:glow rad="101600">
                              <a:schemeClr val="accent2">
                                <a:satMod val="175000"/>
                                <a:alpha val="40000"/>
                              </a:schemeClr>
                            </a:glow>
                            <a:innerShdw blurRad="63500" dist="50800" dir="10800000">
                              <a:prstClr val="black">
                                <a:alpha val="50000"/>
                              </a:prstClr>
                            </a:innerShdw>
                          </a:effectLst>
                        </a:rPr>
                        <a:t>Conformité</a:t>
                      </a:r>
                      <a:r>
                        <a:rPr lang="en-US" sz="1600" dirty="0">
                          <a:solidFill>
                            <a:schemeClr val="accent2"/>
                          </a:solidFill>
                          <a:effectLst>
                            <a:glow rad="101600">
                              <a:schemeClr val="accent2">
                                <a:satMod val="175000"/>
                                <a:alpha val="40000"/>
                              </a:schemeClr>
                            </a:glow>
                            <a:innerShdw blurRad="63500" dist="50800" dir="10800000">
                              <a:prstClr val="black">
                                <a:alpha val="50000"/>
                              </a:prstClr>
                            </a:innerShdw>
                          </a:effectLst>
                        </a:rPr>
                        <a:t> aux </a:t>
                      </a:r>
                      <a:r>
                        <a:rPr lang="en-US" sz="1600" dirty="0" err="1">
                          <a:solidFill>
                            <a:schemeClr val="accent2"/>
                          </a:solidFill>
                          <a:effectLst>
                            <a:glow rad="101600">
                              <a:schemeClr val="accent2">
                                <a:satMod val="175000"/>
                                <a:alpha val="40000"/>
                              </a:schemeClr>
                            </a:glow>
                            <a:innerShdw blurRad="63500" dist="50800" dir="10800000">
                              <a:prstClr val="black">
                                <a:alpha val="50000"/>
                              </a:prstClr>
                            </a:innerShdw>
                          </a:effectLst>
                        </a:rPr>
                        <a:t>normes</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tc>
                  <a:txBody>
                    <a:bodyPr/>
                    <a:lstStyle/>
                    <a:p>
                      <a:r>
                        <a:rPr lang="fr-FR" sz="1600" dirty="0">
                          <a:solidFill>
                            <a:schemeClr val="accent2"/>
                          </a:solidFill>
                          <a:effectLst>
                            <a:glow rad="101600">
                              <a:schemeClr val="accent2">
                                <a:satMod val="175000"/>
                                <a:alpha val="40000"/>
                              </a:schemeClr>
                            </a:glow>
                            <a:innerShdw blurRad="63500" dist="50800" dir="10800000">
                              <a:prstClr val="black">
                                <a:alpha val="50000"/>
                              </a:prstClr>
                            </a:innerShdw>
                          </a:effectLst>
                        </a:rPr>
                        <a:t>Dépend des capacités du logiciel</a:t>
                      </a:r>
                    </a:p>
                  </a:txBody>
                  <a:tcPr anchor="ctr"/>
                </a:tc>
                <a:tc>
                  <a:txBody>
                    <a:bodyPr/>
                    <a:lstStyle/>
                    <a:p>
                      <a:r>
                        <a:rPr lang="fr-FR" sz="1600" dirty="0">
                          <a:solidFill>
                            <a:schemeClr val="accent2"/>
                          </a:solidFill>
                          <a:effectLst>
                            <a:glow rad="101600">
                              <a:schemeClr val="accent2">
                                <a:satMod val="175000"/>
                                <a:alpha val="40000"/>
                              </a:schemeClr>
                            </a:glow>
                            <a:innerShdw blurRad="63500" dist="50800" dir="10800000">
                              <a:prstClr val="black">
                                <a:alpha val="50000"/>
                              </a:prstClr>
                            </a:innerShdw>
                          </a:effectLst>
                        </a:rPr>
                        <a:t>Permet de se conformer à des normes de sécurité matérielle (ex. entreprises, IoT)</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extLst>
                  <a:ext uri="{0D108BD9-81ED-4DB2-BD59-A6C34878D82A}">
                    <a16:rowId xmlns:a16="http://schemas.microsoft.com/office/drawing/2014/main" val="2639781549"/>
                  </a:ext>
                </a:extLst>
              </a:tr>
              <a:tr h="878605">
                <a:tc>
                  <a:txBody>
                    <a:bodyPr/>
                    <a:lstStyle/>
                    <a:p>
                      <a:r>
                        <a:rPr lang="en-US" sz="1600" dirty="0" err="1">
                          <a:solidFill>
                            <a:schemeClr val="accent2"/>
                          </a:solidFill>
                          <a:effectLst>
                            <a:glow rad="101600">
                              <a:schemeClr val="accent2">
                                <a:satMod val="175000"/>
                                <a:alpha val="40000"/>
                              </a:schemeClr>
                            </a:glow>
                            <a:innerShdw blurRad="63500" dist="50800" dir="10800000">
                              <a:prstClr val="black">
                                <a:alpha val="50000"/>
                              </a:prstClr>
                            </a:innerShdw>
                          </a:effectLst>
                        </a:rPr>
                        <a:t>Niveau</a:t>
                      </a:r>
                      <a:r>
                        <a:rPr lang="en-US" sz="1600" dirty="0">
                          <a:solidFill>
                            <a:schemeClr val="accent2"/>
                          </a:solidFill>
                          <a:effectLst>
                            <a:glow rad="101600">
                              <a:schemeClr val="accent2">
                                <a:satMod val="175000"/>
                                <a:alpha val="40000"/>
                              </a:schemeClr>
                            </a:glow>
                            <a:innerShdw blurRad="63500" dist="50800" dir="10800000">
                              <a:prstClr val="black">
                                <a:alpha val="50000"/>
                              </a:prstClr>
                            </a:innerShdw>
                          </a:effectLst>
                        </a:rPr>
                        <a:t> global de </a:t>
                      </a:r>
                      <a:r>
                        <a:rPr lang="en-US" sz="1600" dirty="0" err="1">
                          <a:solidFill>
                            <a:schemeClr val="accent2"/>
                          </a:solidFill>
                          <a:effectLst>
                            <a:glow rad="101600">
                              <a:schemeClr val="accent2">
                                <a:satMod val="175000"/>
                                <a:alpha val="40000"/>
                              </a:schemeClr>
                            </a:glow>
                            <a:innerShdw blurRad="63500" dist="50800" dir="10800000">
                              <a:prstClr val="black">
                                <a:alpha val="50000"/>
                              </a:prstClr>
                            </a:innerShdw>
                          </a:effectLst>
                        </a:rPr>
                        <a:t>sécurité</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tc>
                  <a:txBody>
                    <a:bodyPr/>
                    <a:lstStyle/>
                    <a:p>
                      <a:r>
                        <a:rPr lang="fr-FR" sz="1600" dirty="0">
                          <a:solidFill>
                            <a:schemeClr val="accent2"/>
                          </a:solidFill>
                          <a:effectLst>
                            <a:glow rad="101600">
                              <a:schemeClr val="accent2">
                                <a:satMod val="175000"/>
                                <a:alpha val="40000"/>
                              </a:schemeClr>
                            </a:glow>
                            <a:innerShdw blurRad="63500" dist="50800" dir="10800000">
                              <a:prstClr val="black">
                                <a:alpha val="50000"/>
                              </a:prstClr>
                            </a:innerShdw>
                          </a:effectLst>
                        </a:rPr>
                        <a:t>Suffisant pour les menaces logicielles courantes</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tc>
                  <a:txBody>
                    <a:bodyPr/>
                    <a:lstStyle/>
                    <a:p>
                      <a:r>
                        <a:rPr lang="fr-FR" sz="1600" dirty="0">
                          <a:solidFill>
                            <a:schemeClr val="accent2"/>
                          </a:solidFill>
                          <a:effectLst>
                            <a:glow rad="101600">
                              <a:schemeClr val="accent2">
                                <a:satMod val="175000"/>
                                <a:alpha val="40000"/>
                              </a:schemeClr>
                            </a:glow>
                            <a:innerShdw blurRad="63500" dist="50800" dir="10800000">
                              <a:prstClr val="black">
                                <a:alpha val="50000"/>
                              </a:prstClr>
                            </a:innerShdw>
                          </a:effectLst>
                        </a:rPr>
                        <a:t>Protection renforcée contre les menaces physiques et logicielles</a:t>
                      </a:r>
                      <a:endParaRPr lang="ru-RU" sz="1600" dirty="0">
                        <a:solidFill>
                          <a:schemeClr val="accent2"/>
                        </a:solidFill>
                        <a:effectLst>
                          <a:glow rad="101600">
                            <a:schemeClr val="accent2">
                              <a:satMod val="175000"/>
                              <a:alpha val="40000"/>
                            </a:schemeClr>
                          </a:glow>
                          <a:innerShdw blurRad="63500" dist="50800" dir="10800000">
                            <a:prstClr val="black">
                              <a:alpha val="50000"/>
                            </a:prstClr>
                          </a:innerShdw>
                        </a:effectLst>
                      </a:endParaRPr>
                    </a:p>
                  </a:txBody>
                  <a:tcPr/>
                </a:tc>
                <a:extLst>
                  <a:ext uri="{0D108BD9-81ED-4DB2-BD59-A6C34878D82A}">
                    <a16:rowId xmlns:a16="http://schemas.microsoft.com/office/drawing/2014/main" val="133056762"/>
                  </a:ext>
                </a:extLst>
              </a:tr>
            </a:tbl>
          </a:graphicData>
        </a:graphic>
      </p:graphicFrame>
    </p:spTree>
    <p:extLst>
      <p:ext uri="{BB962C8B-B14F-4D97-AF65-F5344CB8AC3E}">
        <p14:creationId xmlns:p14="http://schemas.microsoft.com/office/powerpoint/2010/main" val="3031095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57A9EE-7C2E-41F7-98CF-B2B8378B14CA}"/>
              </a:ext>
            </a:extLst>
          </p:cNvPr>
          <p:cNvSpPr>
            <a:spLocks noGrp="1"/>
          </p:cNvSpPr>
          <p:nvPr>
            <p:ph type="title"/>
          </p:nvPr>
        </p:nvSpPr>
        <p:spPr>
          <a:xfrm>
            <a:off x="838200" y="2675731"/>
            <a:ext cx="10515600" cy="1325563"/>
          </a:xfrm>
        </p:spPr>
        <p:txBody>
          <a:bodyPr>
            <a:normAutofit/>
          </a:bodyPr>
          <a:lstStyle/>
          <a:p>
            <a:pPr algn="ctr"/>
            <a:r>
              <a:rPr lang="en-US" sz="6600" dirty="0">
                <a:solidFill>
                  <a:schemeClr val="accent6"/>
                </a:solidFill>
                <a:latin typeface="Bauhaus 93" panose="04030905020B02020C02" pitchFamily="82" charset="0"/>
              </a:rPr>
              <a:t>Application du </a:t>
            </a:r>
            <a:r>
              <a:rPr lang="en-US" sz="6600" dirty="0" err="1">
                <a:solidFill>
                  <a:schemeClr val="accent6"/>
                </a:solidFill>
                <a:latin typeface="Bauhaus 93" panose="04030905020B02020C02" pitchFamily="82" charset="0"/>
              </a:rPr>
              <a:t>tpm</a:t>
            </a:r>
            <a:r>
              <a:rPr lang="en-US" sz="6600" dirty="0">
                <a:solidFill>
                  <a:schemeClr val="accent6"/>
                </a:solidFill>
                <a:latin typeface="Bauhaus 93" panose="04030905020B02020C02" pitchFamily="82" charset="0"/>
              </a:rPr>
              <a:t> 2.0</a:t>
            </a:r>
            <a:endParaRPr lang="ru-RU" sz="6600" dirty="0">
              <a:solidFill>
                <a:schemeClr val="accent6"/>
              </a:solidFill>
            </a:endParaRPr>
          </a:p>
        </p:txBody>
      </p:sp>
    </p:spTree>
    <p:extLst>
      <p:ext uri="{BB962C8B-B14F-4D97-AF65-F5344CB8AC3E}">
        <p14:creationId xmlns:p14="http://schemas.microsoft.com/office/powerpoint/2010/main" val="2576635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113D424-0B91-4802-A668-87724CA2F6B2}"/>
              </a:ext>
            </a:extLst>
          </p:cNvPr>
          <p:cNvSpPr>
            <a:spLocks noGrp="1"/>
          </p:cNvSpPr>
          <p:nvPr>
            <p:ph type="title"/>
          </p:nvPr>
        </p:nvSpPr>
        <p:spPr>
          <a:xfrm>
            <a:off x="906117" y="367747"/>
            <a:ext cx="10379765" cy="1283184"/>
          </a:xfrm>
        </p:spPr>
        <p:txBody>
          <a:bodyPr>
            <a:normAutofit fontScale="90000"/>
          </a:bodyPr>
          <a:lstStyle/>
          <a:p>
            <a:pPr algn="ctr"/>
            <a:r>
              <a:rPr lang="fr-FR" b="1" dirty="0">
                <a:solidFill>
                  <a:schemeClr val="accent6"/>
                </a:solidFill>
                <a:latin typeface="Times New Roman" panose="02020603050405020304" pitchFamily="18" charset="0"/>
                <a:cs typeface="Times New Roman" panose="02020603050405020304" pitchFamily="18" charset="0"/>
              </a:rPr>
              <a:t>Entreprises financières (Banques, Assurances, Fintech)</a:t>
            </a:r>
            <a:br>
              <a:rPr lang="fr-FR" b="1" dirty="0">
                <a:solidFill>
                  <a:schemeClr val="accent6"/>
                </a:solidFill>
                <a:latin typeface="Times New Roman" panose="02020603050405020304" pitchFamily="18" charset="0"/>
                <a:cs typeface="Times New Roman" panose="02020603050405020304" pitchFamily="18" charset="0"/>
              </a:rPr>
            </a:br>
            <a:endParaRPr lang="ru-RU" dirty="0">
              <a:solidFill>
                <a:schemeClr val="accent6"/>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89B8325-9BE7-4584-A5C7-C6CD88B6606E}"/>
              </a:ext>
            </a:extLst>
          </p:cNvPr>
          <p:cNvSpPr>
            <a:spLocks noGrp="1" noChangeArrowheads="1"/>
          </p:cNvSpPr>
          <p:nvPr>
            <p:ph idx="1"/>
          </p:nvPr>
        </p:nvSpPr>
        <p:spPr bwMode="auto">
          <a:xfrm>
            <a:off x="377687" y="1864931"/>
            <a:ext cx="10005755" cy="3642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ru-RU" altLang="ru-RU" sz="2400" b="1" i="0" u="none" strike="noStrike" cap="none" normalizeH="0" baseline="0" dirty="0" err="1">
                <a:ln>
                  <a:noFill/>
                </a:ln>
                <a:solidFill>
                  <a:schemeClr val="accent6"/>
                </a:solidFill>
                <a:effectLst/>
                <a:latin typeface="Arial" panose="020B0604020202020204" pitchFamily="34" charset="0"/>
              </a:rPr>
              <a:t>Pourquoi</a:t>
            </a:r>
            <a:r>
              <a:rPr kumimoji="0" lang="ru-RU" altLang="ru-RU" sz="2400" b="1" i="0" u="none" strike="noStrike" cap="none" normalizeH="0" baseline="0" dirty="0">
                <a:ln>
                  <a:noFill/>
                </a:ln>
                <a:solidFill>
                  <a:schemeClr val="accent6"/>
                </a:solidFill>
                <a:effectLst/>
                <a:latin typeface="Arial" panose="020B0604020202020204" pitchFamily="34" charset="0"/>
              </a:rPr>
              <a:t> ?</a:t>
            </a:r>
            <a:endParaRPr kumimoji="0" lang="ru-RU" altLang="ru-RU" sz="2400" b="0" i="0" u="none" strike="noStrike" cap="none" normalizeH="0" baseline="0" dirty="0">
              <a:ln>
                <a:noFill/>
              </a:ln>
              <a:solidFill>
                <a:schemeClr val="accent6"/>
              </a:solidFill>
              <a:effectLst/>
              <a:latin typeface="Arial" panose="020B0604020202020204" pitchFamily="34" charset="0"/>
            </a:endParaRPr>
          </a:p>
          <a:p>
            <a:pPr marL="457200" lvl="1" indent="0" eaLnBrk="0" fontAlgn="base" hangingPunct="0">
              <a:lnSpc>
                <a:spcPct val="150000"/>
              </a:lnSpc>
              <a:spcBef>
                <a:spcPct val="0"/>
              </a:spcBef>
              <a:spcAft>
                <a:spcPct val="0"/>
              </a:spcAft>
              <a:buFontTx/>
              <a:buChar char="•"/>
            </a:pPr>
            <a:r>
              <a:rPr kumimoji="0" lang="ru-RU" altLang="ru-RU" sz="1800" b="0" i="0" u="none" strike="noStrike" cap="none" normalizeH="0" baseline="0" dirty="0" err="1">
                <a:ln>
                  <a:noFill/>
                </a:ln>
                <a:solidFill>
                  <a:schemeClr val="accent6"/>
                </a:solidFill>
                <a:effectLst/>
                <a:latin typeface="Arial" panose="020B0604020202020204" pitchFamily="34" charset="0"/>
              </a:rPr>
              <a:t>Sécurisation</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des</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transactions</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financières</a:t>
            </a:r>
            <a:r>
              <a:rPr kumimoji="0" lang="ru-RU" altLang="ru-RU" sz="1800" b="0" i="0" u="none" strike="noStrike" cap="none" normalizeH="0" baseline="0" dirty="0">
                <a:ln>
                  <a:noFill/>
                </a:ln>
                <a:solidFill>
                  <a:schemeClr val="accent6"/>
                </a:solidFill>
                <a:effectLst/>
                <a:latin typeface="Arial" panose="020B0604020202020204" pitchFamily="34" charset="0"/>
              </a:rPr>
              <a:t>.</a:t>
            </a:r>
          </a:p>
          <a:p>
            <a:pPr marL="457200" lvl="1" indent="0" eaLnBrk="0" fontAlgn="base" hangingPunct="0">
              <a:lnSpc>
                <a:spcPct val="150000"/>
              </a:lnSpc>
              <a:spcBef>
                <a:spcPct val="0"/>
              </a:spcBef>
              <a:spcAft>
                <a:spcPct val="0"/>
              </a:spcAft>
              <a:buFontTx/>
              <a:buChar char="•"/>
            </a:pPr>
            <a:r>
              <a:rPr kumimoji="0" lang="ru-RU" altLang="ru-RU" sz="1800" b="0" i="0" u="none" strike="noStrike" cap="none" normalizeH="0" baseline="0" dirty="0">
                <a:ln>
                  <a:noFill/>
                </a:ln>
                <a:solidFill>
                  <a:schemeClr val="accent6"/>
                </a:solidFill>
                <a:effectLst/>
                <a:latin typeface="Arial" panose="020B0604020202020204" pitchFamily="34" charset="0"/>
              </a:rPr>
              <a:t>Protection </a:t>
            </a:r>
            <a:r>
              <a:rPr kumimoji="0" lang="ru-RU" altLang="ru-RU" sz="1800" b="0" i="0" u="none" strike="noStrike" cap="none" normalizeH="0" baseline="0" dirty="0" err="1">
                <a:ln>
                  <a:noFill/>
                </a:ln>
                <a:solidFill>
                  <a:schemeClr val="accent6"/>
                </a:solidFill>
                <a:effectLst/>
                <a:latin typeface="Arial" panose="020B0604020202020204" pitchFamily="34" charset="0"/>
              </a:rPr>
              <a:t>des</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certificats</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numériques</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utilisés</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pour</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l'authentification</a:t>
            </a:r>
            <a:r>
              <a:rPr kumimoji="0" lang="ru-RU" altLang="ru-RU" sz="1800" b="0" i="0" u="none" strike="noStrike" cap="none" normalizeH="0" baseline="0" dirty="0">
                <a:ln>
                  <a:noFill/>
                </a:ln>
                <a:solidFill>
                  <a:schemeClr val="accent6"/>
                </a:solidFill>
                <a:effectLst/>
                <a:latin typeface="Arial" panose="020B0604020202020204" pitchFamily="34" charset="0"/>
              </a:rPr>
              <a:t>.</a:t>
            </a:r>
          </a:p>
          <a:p>
            <a:pPr marL="457200" lvl="1" indent="0" eaLnBrk="0" fontAlgn="base" hangingPunct="0">
              <a:lnSpc>
                <a:spcPct val="150000"/>
              </a:lnSpc>
              <a:spcBef>
                <a:spcPct val="0"/>
              </a:spcBef>
              <a:spcAft>
                <a:spcPct val="0"/>
              </a:spcAft>
              <a:buFontTx/>
              <a:buChar char="•"/>
            </a:pPr>
            <a:r>
              <a:rPr kumimoji="0" lang="ru-RU" altLang="ru-RU" sz="1800" b="0" i="0" u="none" strike="noStrike" cap="none" normalizeH="0" baseline="0" dirty="0" err="1">
                <a:ln>
                  <a:noFill/>
                </a:ln>
                <a:solidFill>
                  <a:schemeClr val="accent6"/>
                </a:solidFill>
                <a:effectLst/>
                <a:latin typeface="Arial" panose="020B0604020202020204" pitchFamily="34" charset="0"/>
              </a:rPr>
              <a:t>Chiffrement</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des</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données</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sensibles</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comptes</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bancaires</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informations</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clients</a:t>
            </a:r>
            <a:r>
              <a:rPr kumimoji="0" lang="ru-RU" altLang="ru-RU" sz="1800" b="0" i="0" u="none" strike="noStrike" cap="none" normalizeH="0" baseline="0" dirty="0">
                <a:ln>
                  <a:noFill/>
                </a:ln>
                <a:solidFill>
                  <a:schemeClr val="accent6"/>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ru-RU" altLang="ru-RU" sz="2400" b="1" i="0" u="none" strike="noStrike" cap="none" normalizeH="0" baseline="0" dirty="0" err="1">
                <a:ln>
                  <a:noFill/>
                </a:ln>
                <a:solidFill>
                  <a:schemeClr val="accent6"/>
                </a:solidFill>
                <a:effectLst/>
                <a:latin typeface="Arial" panose="020B0604020202020204" pitchFamily="34" charset="0"/>
              </a:rPr>
              <a:t>Exemple</a:t>
            </a:r>
            <a:r>
              <a:rPr kumimoji="0" lang="ru-RU" altLang="ru-RU" sz="2400" b="0" i="0" u="none" strike="noStrike" cap="none" normalizeH="0" baseline="0" dirty="0">
                <a:ln>
                  <a:noFill/>
                </a:ln>
                <a:solidFill>
                  <a:schemeClr val="accent6"/>
                </a:solidFill>
                <a:effectLst/>
                <a:latin typeface="Arial" panose="020B0604020202020204" pitchFamily="34" charset="0"/>
              </a:rPr>
              <a:t> :</a:t>
            </a:r>
          </a:p>
          <a:p>
            <a:pPr marL="457200" lvl="1" indent="0" eaLnBrk="0" fontAlgn="base" hangingPunct="0">
              <a:lnSpc>
                <a:spcPct val="150000"/>
              </a:lnSpc>
              <a:spcBef>
                <a:spcPct val="0"/>
              </a:spcBef>
              <a:spcAft>
                <a:spcPct val="0"/>
              </a:spcAft>
              <a:buFontTx/>
              <a:buChar char="•"/>
            </a:pPr>
            <a:r>
              <a:rPr kumimoji="0" lang="ru-RU" altLang="ru-RU" sz="1800" b="0" i="0" u="none" strike="noStrike" cap="none" normalizeH="0" baseline="0" dirty="0" err="1">
                <a:ln>
                  <a:noFill/>
                </a:ln>
                <a:solidFill>
                  <a:schemeClr val="accent6"/>
                </a:solidFill>
                <a:effectLst/>
                <a:latin typeface="Arial" panose="020B0604020202020204" pitchFamily="34" charset="0"/>
              </a:rPr>
              <a:t>Utilisation</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du</a:t>
            </a:r>
            <a:r>
              <a:rPr kumimoji="0" lang="ru-RU" altLang="ru-RU" sz="1800" b="0" i="0" u="none" strike="noStrike" cap="none" normalizeH="0" baseline="0" dirty="0">
                <a:ln>
                  <a:noFill/>
                </a:ln>
                <a:solidFill>
                  <a:schemeClr val="accent6"/>
                </a:solidFill>
                <a:effectLst/>
                <a:latin typeface="Arial" panose="020B0604020202020204" pitchFamily="34" charset="0"/>
              </a:rPr>
              <a:t> TPM </a:t>
            </a:r>
            <a:r>
              <a:rPr kumimoji="0" lang="ru-RU" altLang="ru-RU" sz="1800" b="0" i="0" u="none" strike="noStrike" cap="none" normalizeH="0" baseline="0" dirty="0" err="1">
                <a:ln>
                  <a:noFill/>
                </a:ln>
                <a:solidFill>
                  <a:schemeClr val="accent6"/>
                </a:solidFill>
                <a:effectLst/>
                <a:latin typeface="Arial" panose="020B0604020202020204" pitchFamily="34" charset="0"/>
              </a:rPr>
              <a:t>pour</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protéger</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les</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clés</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utilisées</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dans</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les</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transactions</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bancaires</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en</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ligne</a:t>
            </a:r>
            <a:r>
              <a:rPr kumimoji="0" lang="ru-RU" altLang="ru-RU" sz="1800" b="0" i="0" u="none" strike="noStrike" cap="none" normalizeH="0" baseline="0" dirty="0">
                <a:ln>
                  <a:noFill/>
                </a:ln>
                <a:solidFill>
                  <a:schemeClr val="accent6"/>
                </a:solidFill>
                <a:effectLst/>
                <a:latin typeface="Arial" panose="020B0604020202020204" pitchFamily="34" charset="0"/>
              </a:rPr>
              <a:t>.</a:t>
            </a:r>
          </a:p>
          <a:p>
            <a:pPr marL="457200" lvl="1" indent="0" eaLnBrk="0" fontAlgn="base" hangingPunct="0">
              <a:lnSpc>
                <a:spcPct val="150000"/>
              </a:lnSpc>
              <a:spcBef>
                <a:spcPct val="0"/>
              </a:spcBef>
              <a:spcAft>
                <a:spcPct val="0"/>
              </a:spcAft>
              <a:buFontTx/>
              <a:buChar char="•"/>
            </a:pPr>
            <a:r>
              <a:rPr kumimoji="0" lang="ru-RU" altLang="ru-RU" sz="1800" b="0" i="0" u="none" strike="noStrike" cap="none" normalizeH="0" baseline="0" dirty="0" err="1">
                <a:ln>
                  <a:noFill/>
                </a:ln>
                <a:solidFill>
                  <a:schemeClr val="accent6"/>
                </a:solidFill>
                <a:effectLst/>
                <a:latin typeface="Arial" panose="020B0604020202020204" pitchFamily="34" charset="0"/>
              </a:rPr>
              <a:t>Garantir</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l'intégrité</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des</a:t>
            </a:r>
            <a:r>
              <a:rPr kumimoji="0" lang="ru-RU" altLang="ru-RU" sz="1800" b="0" i="0" u="none" strike="noStrike" cap="none" normalizeH="0" baseline="0" dirty="0">
                <a:ln>
                  <a:noFill/>
                </a:ln>
                <a:solidFill>
                  <a:schemeClr val="accent6"/>
                </a:solidFill>
                <a:effectLst/>
                <a:latin typeface="Arial" panose="020B0604020202020204" pitchFamily="34" charset="0"/>
              </a:rPr>
              <a:t> </a:t>
            </a:r>
            <a:r>
              <a:rPr kumimoji="0" lang="ru-RU" altLang="ru-RU" sz="1800" b="0" i="0" u="none" strike="noStrike" cap="none" normalizeH="0" baseline="0" dirty="0" err="1">
                <a:ln>
                  <a:noFill/>
                </a:ln>
                <a:solidFill>
                  <a:schemeClr val="accent6"/>
                </a:solidFill>
                <a:effectLst/>
                <a:latin typeface="Arial" panose="020B0604020202020204" pitchFamily="34" charset="0"/>
              </a:rPr>
              <a:t>systèmes</a:t>
            </a:r>
            <a:r>
              <a:rPr kumimoji="0" lang="ru-RU" altLang="ru-RU" sz="1800" b="0" i="0" u="none" strike="noStrike" cap="none" normalizeH="0" baseline="0" dirty="0">
                <a:ln>
                  <a:noFill/>
                </a:ln>
                <a:solidFill>
                  <a:schemeClr val="accent6"/>
                </a:solidFill>
                <a:effectLst/>
                <a:latin typeface="Arial" panose="020B0604020202020204" pitchFamily="34" charset="0"/>
              </a:rPr>
              <a:t> ATM.</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ru-RU" altLang="ru-RU" sz="1800" b="0" i="0" u="none" strike="noStrike" cap="none" normalizeH="0" baseline="0" dirty="0">
              <a:ln>
                <a:noFill/>
              </a:ln>
              <a:solidFill>
                <a:schemeClr val="accent6"/>
              </a:solidFill>
              <a:effectLst/>
              <a:latin typeface="Arial" panose="020B0604020202020204" pitchFamily="34" charset="0"/>
            </a:endParaRPr>
          </a:p>
        </p:txBody>
      </p:sp>
    </p:spTree>
    <p:extLst>
      <p:ext uri="{BB962C8B-B14F-4D97-AF65-F5344CB8AC3E}">
        <p14:creationId xmlns:p14="http://schemas.microsoft.com/office/powerpoint/2010/main" val="3860676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813146B-73D7-40D8-90B7-B6F8F1AB9D49}"/>
              </a:ext>
            </a:extLst>
          </p:cNvPr>
          <p:cNvSpPr>
            <a:spLocks noGrp="1"/>
          </p:cNvSpPr>
          <p:nvPr>
            <p:ph type="title"/>
          </p:nvPr>
        </p:nvSpPr>
        <p:spPr/>
        <p:txBody>
          <a:bodyPr/>
          <a:lstStyle/>
          <a:p>
            <a:pPr algn="ctr"/>
            <a:r>
              <a:rPr lang="en-US" b="1" dirty="0" err="1">
                <a:solidFill>
                  <a:schemeClr val="accent6"/>
                </a:solidFill>
              </a:rPr>
              <a:t>Santé</a:t>
            </a:r>
            <a:r>
              <a:rPr lang="en-US" b="1" dirty="0">
                <a:solidFill>
                  <a:schemeClr val="accent6"/>
                </a:solidFill>
              </a:rPr>
              <a:t> et </a:t>
            </a:r>
            <a:r>
              <a:rPr lang="en-US" b="1" dirty="0" err="1">
                <a:solidFill>
                  <a:schemeClr val="accent6"/>
                </a:solidFill>
              </a:rPr>
              <a:t>entreprises</a:t>
            </a:r>
            <a:r>
              <a:rPr lang="en-US" b="1" dirty="0">
                <a:solidFill>
                  <a:schemeClr val="accent6"/>
                </a:solidFill>
              </a:rPr>
              <a:t> </a:t>
            </a:r>
            <a:r>
              <a:rPr lang="en-US" b="1" dirty="0" err="1">
                <a:solidFill>
                  <a:schemeClr val="accent6"/>
                </a:solidFill>
              </a:rPr>
              <a:t>pharmaceutiques</a:t>
            </a:r>
            <a:br>
              <a:rPr lang="en-US" b="1" dirty="0"/>
            </a:br>
            <a:endParaRPr lang="ru-RU" dirty="0"/>
          </a:p>
        </p:txBody>
      </p:sp>
      <p:sp>
        <p:nvSpPr>
          <p:cNvPr id="3" name="Объект 2">
            <a:extLst>
              <a:ext uri="{FF2B5EF4-FFF2-40B4-BE49-F238E27FC236}">
                <a16:creationId xmlns:a16="http://schemas.microsoft.com/office/drawing/2014/main" id="{869CDA8E-F289-4B03-BC12-389F68EAF7B5}"/>
              </a:ext>
            </a:extLst>
          </p:cNvPr>
          <p:cNvSpPr>
            <a:spLocks noGrp="1"/>
          </p:cNvSpPr>
          <p:nvPr>
            <p:ph idx="1"/>
          </p:nvPr>
        </p:nvSpPr>
        <p:spPr/>
        <p:txBody>
          <a:bodyPr/>
          <a:lstStyle/>
          <a:p>
            <a:pPr>
              <a:lnSpc>
                <a:spcPct val="100000"/>
              </a:lnSpc>
              <a:buFont typeface="Arial" panose="020B0604020202020204" pitchFamily="34" charset="0"/>
              <a:buChar char="•"/>
            </a:pPr>
            <a:r>
              <a:rPr lang="fr-FR" b="1" dirty="0">
                <a:solidFill>
                  <a:schemeClr val="accent6"/>
                </a:solidFill>
              </a:rPr>
              <a:t>Pourquoi ?</a:t>
            </a:r>
            <a:endParaRPr lang="fr-FR" dirty="0">
              <a:solidFill>
                <a:schemeClr val="accent6"/>
              </a:solidFill>
            </a:endParaRPr>
          </a:p>
          <a:p>
            <a:pPr marL="742950" lvl="1" indent="-285750">
              <a:lnSpc>
                <a:spcPct val="100000"/>
              </a:lnSpc>
              <a:buFont typeface="Arial" panose="020B0604020202020204" pitchFamily="34" charset="0"/>
              <a:buChar char="•"/>
            </a:pPr>
            <a:r>
              <a:rPr lang="fr-FR" dirty="0">
                <a:solidFill>
                  <a:schemeClr val="accent6"/>
                </a:solidFill>
              </a:rPr>
              <a:t>Protection des données médicales sensibles (dossiers patients, recherches cliniques).</a:t>
            </a:r>
          </a:p>
          <a:p>
            <a:pPr marL="742950" lvl="1" indent="-285750">
              <a:lnSpc>
                <a:spcPct val="100000"/>
              </a:lnSpc>
              <a:buFont typeface="Arial" panose="020B0604020202020204" pitchFamily="34" charset="0"/>
              <a:buChar char="•"/>
            </a:pPr>
            <a:r>
              <a:rPr lang="fr-FR" dirty="0">
                <a:solidFill>
                  <a:schemeClr val="accent6"/>
                </a:solidFill>
              </a:rPr>
              <a:t>Conformité aux normes comme </a:t>
            </a:r>
            <a:r>
              <a:rPr lang="fr-FR" b="1" dirty="0">
                <a:solidFill>
                  <a:schemeClr val="accent6"/>
                </a:solidFill>
              </a:rPr>
              <a:t>HIPAA</a:t>
            </a:r>
            <a:r>
              <a:rPr lang="fr-FR" dirty="0">
                <a:solidFill>
                  <a:schemeClr val="accent6"/>
                </a:solidFill>
              </a:rPr>
              <a:t> ou équivalents européens (RGPD).</a:t>
            </a:r>
          </a:p>
          <a:p>
            <a:pPr>
              <a:lnSpc>
                <a:spcPct val="100000"/>
              </a:lnSpc>
              <a:buFont typeface="Arial" panose="020B0604020202020204" pitchFamily="34" charset="0"/>
              <a:buChar char="•"/>
            </a:pPr>
            <a:r>
              <a:rPr lang="fr-FR" b="1" dirty="0">
                <a:solidFill>
                  <a:schemeClr val="accent6"/>
                </a:solidFill>
              </a:rPr>
              <a:t>Exemple</a:t>
            </a:r>
            <a:r>
              <a:rPr lang="fr-FR" dirty="0">
                <a:solidFill>
                  <a:schemeClr val="accent6"/>
                </a:solidFill>
              </a:rPr>
              <a:t> :</a:t>
            </a:r>
          </a:p>
          <a:p>
            <a:pPr marL="742950" lvl="1" indent="-285750">
              <a:lnSpc>
                <a:spcPct val="100000"/>
              </a:lnSpc>
              <a:buFont typeface="Arial" panose="020B0604020202020204" pitchFamily="34" charset="0"/>
              <a:buChar char="•"/>
            </a:pPr>
            <a:r>
              <a:rPr lang="fr-FR" dirty="0">
                <a:solidFill>
                  <a:schemeClr val="accent6"/>
                </a:solidFill>
              </a:rPr>
              <a:t>Stocker les clés utilisées pour chiffrer les dossiers médicaux dans le TPM.</a:t>
            </a:r>
          </a:p>
          <a:p>
            <a:pPr marL="742950" lvl="1" indent="-285750">
              <a:lnSpc>
                <a:spcPct val="100000"/>
              </a:lnSpc>
              <a:buFont typeface="Arial" panose="020B0604020202020204" pitchFamily="34" charset="0"/>
              <a:buChar char="•"/>
            </a:pPr>
            <a:r>
              <a:rPr lang="fr-FR" dirty="0">
                <a:solidFill>
                  <a:schemeClr val="accent6"/>
                </a:solidFill>
              </a:rPr>
              <a:t>Assurer que les dispositifs médicaux connectés (IoT médical) ne soient pas manipulés.</a:t>
            </a:r>
          </a:p>
          <a:p>
            <a:endParaRPr lang="ru-RU" dirty="0"/>
          </a:p>
        </p:txBody>
      </p:sp>
    </p:spTree>
    <p:extLst>
      <p:ext uri="{BB962C8B-B14F-4D97-AF65-F5344CB8AC3E}">
        <p14:creationId xmlns:p14="http://schemas.microsoft.com/office/powerpoint/2010/main" val="3461005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7B9862F-4928-4CAA-A1A4-52847BA76D43}"/>
              </a:ext>
            </a:extLst>
          </p:cNvPr>
          <p:cNvSpPr>
            <a:spLocks noGrp="1"/>
          </p:cNvSpPr>
          <p:nvPr>
            <p:ph type="title"/>
          </p:nvPr>
        </p:nvSpPr>
        <p:spPr/>
        <p:txBody>
          <a:bodyPr>
            <a:normAutofit fontScale="90000"/>
          </a:bodyPr>
          <a:lstStyle/>
          <a:p>
            <a:pPr algn="ctr"/>
            <a:r>
              <a:rPr lang="fr-FR" b="1" dirty="0">
                <a:solidFill>
                  <a:schemeClr val="accent6"/>
                </a:solidFill>
              </a:rPr>
              <a:t>Secteur public et administrations gouvernementales</a:t>
            </a:r>
            <a:br>
              <a:rPr lang="fr-FR" b="1" dirty="0">
                <a:solidFill>
                  <a:schemeClr val="accent6"/>
                </a:solidFill>
              </a:rPr>
            </a:br>
            <a:endParaRPr lang="ru-RU" dirty="0">
              <a:solidFill>
                <a:schemeClr val="accent6"/>
              </a:solidFill>
            </a:endParaRPr>
          </a:p>
        </p:txBody>
      </p:sp>
      <p:sp>
        <p:nvSpPr>
          <p:cNvPr id="3" name="Объект 2">
            <a:extLst>
              <a:ext uri="{FF2B5EF4-FFF2-40B4-BE49-F238E27FC236}">
                <a16:creationId xmlns:a16="http://schemas.microsoft.com/office/drawing/2014/main" id="{E9E08113-F932-448B-A70C-C4B2CF5D0099}"/>
              </a:ext>
            </a:extLst>
          </p:cNvPr>
          <p:cNvSpPr>
            <a:spLocks noGrp="1"/>
          </p:cNvSpPr>
          <p:nvPr>
            <p:ph idx="1"/>
          </p:nvPr>
        </p:nvSpPr>
        <p:spPr>
          <a:xfrm>
            <a:off x="838200" y="2141537"/>
            <a:ext cx="10515600" cy="4351338"/>
          </a:xfrm>
        </p:spPr>
        <p:txBody>
          <a:bodyPr/>
          <a:lstStyle/>
          <a:p>
            <a:pPr>
              <a:buFont typeface="Arial" panose="020B0604020202020204" pitchFamily="34" charset="0"/>
              <a:buChar char="•"/>
            </a:pPr>
            <a:r>
              <a:rPr lang="fr-FR" b="1" dirty="0">
                <a:solidFill>
                  <a:schemeClr val="accent6"/>
                </a:solidFill>
              </a:rPr>
              <a:t>Pourquoi ?</a:t>
            </a:r>
            <a:endParaRPr lang="fr-FR" dirty="0">
              <a:solidFill>
                <a:schemeClr val="accent6"/>
              </a:solidFill>
            </a:endParaRPr>
          </a:p>
          <a:p>
            <a:pPr marL="742950" lvl="1" indent="-285750">
              <a:buFont typeface="Arial" panose="020B0604020202020204" pitchFamily="34" charset="0"/>
              <a:buChar char="•"/>
            </a:pPr>
            <a:r>
              <a:rPr lang="fr-FR" dirty="0">
                <a:solidFill>
                  <a:schemeClr val="accent6"/>
                </a:solidFill>
              </a:rPr>
              <a:t>Protéger les documents classifiés et confidentiels.</a:t>
            </a:r>
          </a:p>
          <a:p>
            <a:pPr marL="742950" lvl="1" indent="-285750">
              <a:buFont typeface="Arial" panose="020B0604020202020204" pitchFamily="34" charset="0"/>
              <a:buChar char="•"/>
            </a:pPr>
            <a:r>
              <a:rPr lang="fr-FR" dirty="0">
                <a:solidFill>
                  <a:schemeClr val="accent6"/>
                </a:solidFill>
              </a:rPr>
              <a:t>Garantir l'intégrité des systèmes critiques (ex. systèmes de vote électronique).</a:t>
            </a:r>
          </a:p>
          <a:p>
            <a:pPr>
              <a:buFont typeface="Arial" panose="020B0604020202020204" pitchFamily="34" charset="0"/>
              <a:buChar char="•"/>
            </a:pPr>
            <a:r>
              <a:rPr lang="fr-FR" b="1" dirty="0">
                <a:solidFill>
                  <a:schemeClr val="accent6"/>
                </a:solidFill>
              </a:rPr>
              <a:t>Exemple</a:t>
            </a:r>
            <a:r>
              <a:rPr lang="fr-FR" dirty="0">
                <a:solidFill>
                  <a:schemeClr val="accent6"/>
                </a:solidFill>
              </a:rPr>
              <a:t> :</a:t>
            </a:r>
          </a:p>
          <a:p>
            <a:pPr marL="742950" lvl="1" indent="-285750">
              <a:buFont typeface="Arial" panose="020B0604020202020204" pitchFamily="34" charset="0"/>
              <a:buChar char="•"/>
            </a:pPr>
            <a:r>
              <a:rPr lang="fr-FR" dirty="0">
                <a:solidFill>
                  <a:schemeClr val="accent6"/>
                </a:solidFill>
              </a:rPr>
              <a:t>Utiliser le TPM pour l'authentification forte des employés gouvernementaux.</a:t>
            </a:r>
          </a:p>
          <a:p>
            <a:pPr marL="742950" lvl="1" indent="-285750">
              <a:buFont typeface="Arial" panose="020B0604020202020204" pitchFamily="34" charset="0"/>
              <a:buChar char="•"/>
            </a:pPr>
            <a:r>
              <a:rPr lang="fr-FR" dirty="0">
                <a:solidFill>
                  <a:schemeClr val="accent6"/>
                </a:solidFill>
              </a:rPr>
              <a:t>Empêcher les manipulations des machines électorales.</a:t>
            </a:r>
          </a:p>
          <a:p>
            <a:endParaRPr lang="ru-RU" dirty="0">
              <a:solidFill>
                <a:schemeClr val="accent6"/>
              </a:solidFill>
            </a:endParaRPr>
          </a:p>
        </p:txBody>
      </p:sp>
    </p:spTree>
    <p:extLst>
      <p:ext uri="{BB962C8B-B14F-4D97-AF65-F5344CB8AC3E}">
        <p14:creationId xmlns:p14="http://schemas.microsoft.com/office/powerpoint/2010/main" val="162714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7644E9-CEF8-4E1C-8927-9961CEF1A5BC}"/>
              </a:ext>
            </a:extLst>
          </p:cNvPr>
          <p:cNvSpPr>
            <a:spLocks noGrp="1"/>
          </p:cNvSpPr>
          <p:nvPr>
            <p:ph type="title"/>
          </p:nvPr>
        </p:nvSpPr>
        <p:spPr/>
        <p:txBody>
          <a:bodyPr/>
          <a:lstStyle/>
          <a:p>
            <a:pPr algn="ctr"/>
            <a:r>
              <a:rPr lang="fr-FR" dirty="0">
                <a:solidFill>
                  <a:schemeClr val="accent6"/>
                </a:solidFill>
              </a:rPr>
              <a:t>E-commerce et entreprises en ligne</a:t>
            </a:r>
            <a:endParaRPr lang="ru-RU" dirty="0">
              <a:solidFill>
                <a:schemeClr val="accent6"/>
              </a:solidFill>
            </a:endParaRPr>
          </a:p>
        </p:txBody>
      </p:sp>
      <p:sp>
        <p:nvSpPr>
          <p:cNvPr id="3" name="Объект 2">
            <a:extLst>
              <a:ext uri="{FF2B5EF4-FFF2-40B4-BE49-F238E27FC236}">
                <a16:creationId xmlns:a16="http://schemas.microsoft.com/office/drawing/2014/main" id="{52B3008F-F50D-4C21-8B7E-F1870D4EA253}"/>
              </a:ext>
            </a:extLst>
          </p:cNvPr>
          <p:cNvSpPr>
            <a:spLocks noGrp="1"/>
          </p:cNvSpPr>
          <p:nvPr>
            <p:ph idx="1"/>
          </p:nvPr>
        </p:nvSpPr>
        <p:spPr/>
        <p:txBody>
          <a:bodyPr/>
          <a:lstStyle/>
          <a:p>
            <a:pPr>
              <a:buFont typeface="Arial" panose="020B0604020202020204" pitchFamily="34" charset="0"/>
              <a:buChar char="•"/>
            </a:pPr>
            <a:r>
              <a:rPr lang="fr-FR" b="1" dirty="0">
                <a:solidFill>
                  <a:schemeClr val="accent6"/>
                </a:solidFill>
              </a:rPr>
              <a:t>Pourquoi ?</a:t>
            </a:r>
            <a:endParaRPr lang="fr-FR" dirty="0">
              <a:solidFill>
                <a:schemeClr val="accent6"/>
              </a:solidFill>
            </a:endParaRPr>
          </a:p>
          <a:p>
            <a:pPr marL="742950" lvl="1" indent="-285750">
              <a:buFont typeface="Arial" panose="020B0604020202020204" pitchFamily="34" charset="0"/>
              <a:buChar char="•"/>
            </a:pPr>
            <a:r>
              <a:rPr lang="fr-FR" dirty="0">
                <a:solidFill>
                  <a:schemeClr val="accent6"/>
                </a:solidFill>
              </a:rPr>
              <a:t>Protéger les données de paiement des clients.</a:t>
            </a:r>
          </a:p>
          <a:p>
            <a:pPr marL="742950" lvl="1" indent="-285750">
              <a:buFont typeface="Arial" panose="020B0604020202020204" pitchFamily="34" charset="0"/>
              <a:buChar char="•"/>
            </a:pPr>
            <a:r>
              <a:rPr lang="fr-FR" dirty="0">
                <a:solidFill>
                  <a:schemeClr val="accent6"/>
                </a:solidFill>
              </a:rPr>
              <a:t>Sécuriser les infrastructures de paiement et les systèmes de gestion des données.</a:t>
            </a:r>
          </a:p>
          <a:p>
            <a:pPr>
              <a:buFont typeface="Arial" panose="020B0604020202020204" pitchFamily="34" charset="0"/>
              <a:buChar char="•"/>
            </a:pPr>
            <a:r>
              <a:rPr lang="fr-FR" b="1" dirty="0">
                <a:solidFill>
                  <a:schemeClr val="accent6"/>
                </a:solidFill>
              </a:rPr>
              <a:t>Exemple</a:t>
            </a:r>
            <a:r>
              <a:rPr lang="fr-FR" dirty="0">
                <a:solidFill>
                  <a:schemeClr val="accent6"/>
                </a:solidFill>
              </a:rPr>
              <a:t> :</a:t>
            </a:r>
          </a:p>
          <a:p>
            <a:pPr marL="742950" lvl="1" indent="-285750">
              <a:buFont typeface="Arial" panose="020B0604020202020204" pitchFamily="34" charset="0"/>
              <a:buChar char="•"/>
            </a:pPr>
            <a:r>
              <a:rPr lang="fr-FR" dirty="0">
                <a:solidFill>
                  <a:schemeClr val="accent6"/>
                </a:solidFill>
              </a:rPr>
              <a:t>Utilisation du TPM pour sécuriser les communications entre les serveurs et les systèmes de paiement.</a:t>
            </a:r>
          </a:p>
          <a:p>
            <a:pPr marL="742950" lvl="1" indent="-285750">
              <a:buFont typeface="Arial" panose="020B0604020202020204" pitchFamily="34" charset="0"/>
              <a:buChar char="•"/>
            </a:pPr>
            <a:r>
              <a:rPr lang="fr-FR" dirty="0">
                <a:solidFill>
                  <a:schemeClr val="accent6"/>
                </a:solidFill>
              </a:rPr>
              <a:t>Chiffrement des données clients sensibles.</a:t>
            </a:r>
          </a:p>
          <a:p>
            <a:endParaRPr lang="ru-RU" dirty="0">
              <a:solidFill>
                <a:schemeClr val="accent6"/>
              </a:solidFill>
            </a:endParaRPr>
          </a:p>
        </p:txBody>
      </p:sp>
    </p:spTree>
    <p:extLst>
      <p:ext uri="{BB962C8B-B14F-4D97-AF65-F5344CB8AC3E}">
        <p14:creationId xmlns:p14="http://schemas.microsoft.com/office/powerpoint/2010/main" val="3681974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7588E4-69C8-4E4F-941F-5CC3A55C8DA0}"/>
              </a:ext>
            </a:extLst>
          </p:cNvPr>
          <p:cNvSpPr>
            <a:spLocks noGrp="1"/>
          </p:cNvSpPr>
          <p:nvPr>
            <p:ph type="title"/>
          </p:nvPr>
        </p:nvSpPr>
        <p:spPr/>
        <p:txBody>
          <a:bodyPr/>
          <a:lstStyle/>
          <a:p>
            <a:pPr algn="ctr"/>
            <a:r>
              <a:rPr lang="en-US" b="1" dirty="0" err="1">
                <a:solidFill>
                  <a:schemeClr val="accent6"/>
                </a:solidFill>
              </a:rPr>
              <a:t>Éducation</a:t>
            </a:r>
            <a:r>
              <a:rPr lang="en-US" b="1" dirty="0">
                <a:solidFill>
                  <a:schemeClr val="accent6"/>
                </a:solidFill>
              </a:rPr>
              <a:t> et recherche</a:t>
            </a:r>
            <a:br>
              <a:rPr lang="en-US" b="1" dirty="0">
                <a:solidFill>
                  <a:schemeClr val="accent6"/>
                </a:solidFill>
              </a:rPr>
            </a:br>
            <a:endParaRPr lang="ru-RU" dirty="0">
              <a:solidFill>
                <a:schemeClr val="accent6"/>
              </a:solidFill>
            </a:endParaRPr>
          </a:p>
        </p:txBody>
      </p:sp>
      <p:sp>
        <p:nvSpPr>
          <p:cNvPr id="3" name="Объект 2">
            <a:extLst>
              <a:ext uri="{FF2B5EF4-FFF2-40B4-BE49-F238E27FC236}">
                <a16:creationId xmlns:a16="http://schemas.microsoft.com/office/drawing/2014/main" id="{2AD2683E-24FB-46F4-8E60-C9DA35C9BFD4}"/>
              </a:ext>
            </a:extLst>
          </p:cNvPr>
          <p:cNvSpPr>
            <a:spLocks noGrp="1"/>
          </p:cNvSpPr>
          <p:nvPr>
            <p:ph idx="1"/>
          </p:nvPr>
        </p:nvSpPr>
        <p:spPr/>
        <p:txBody>
          <a:bodyPr/>
          <a:lstStyle/>
          <a:p>
            <a:pPr>
              <a:buFont typeface="Arial" panose="020B0604020202020204" pitchFamily="34" charset="0"/>
              <a:buChar char="•"/>
            </a:pPr>
            <a:r>
              <a:rPr lang="fr-FR" b="1" dirty="0">
                <a:solidFill>
                  <a:schemeClr val="accent6"/>
                </a:solidFill>
              </a:rPr>
              <a:t>Pourquoi ?</a:t>
            </a:r>
            <a:endParaRPr lang="fr-FR" dirty="0">
              <a:solidFill>
                <a:schemeClr val="accent6"/>
              </a:solidFill>
            </a:endParaRPr>
          </a:p>
          <a:p>
            <a:pPr marL="742950" lvl="1" indent="-285750">
              <a:buFont typeface="Arial" panose="020B0604020202020204" pitchFamily="34" charset="0"/>
              <a:buChar char="•"/>
            </a:pPr>
            <a:r>
              <a:rPr lang="fr-FR" dirty="0">
                <a:solidFill>
                  <a:schemeClr val="accent6"/>
                </a:solidFill>
              </a:rPr>
              <a:t>Protéger les recherches sensibles ou brevetables.</a:t>
            </a:r>
          </a:p>
          <a:p>
            <a:pPr marL="742950" lvl="1" indent="-285750">
              <a:buFont typeface="Arial" panose="020B0604020202020204" pitchFamily="34" charset="0"/>
              <a:buChar char="•"/>
            </a:pPr>
            <a:r>
              <a:rPr lang="fr-FR" dirty="0">
                <a:solidFill>
                  <a:schemeClr val="accent6"/>
                </a:solidFill>
              </a:rPr>
              <a:t>Garantir que les systèmes des universités soient sécurisés contre les cyberattaques.</a:t>
            </a:r>
          </a:p>
          <a:p>
            <a:pPr>
              <a:buFont typeface="Arial" panose="020B0604020202020204" pitchFamily="34" charset="0"/>
              <a:buChar char="•"/>
            </a:pPr>
            <a:r>
              <a:rPr lang="fr-FR" b="1" dirty="0">
                <a:solidFill>
                  <a:schemeClr val="accent6"/>
                </a:solidFill>
              </a:rPr>
              <a:t>Exemple</a:t>
            </a:r>
            <a:r>
              <a:rPr lang="fr-FR" dirty="0">
                <a:solidFill>
                  <a:schemeClr val="accent6"/>
                </a:solidFill>
              </a:rPr>
              <a:t> :</a:t>
            </a:r>
          </a:p>
          <a:p>
            <a:pPr marL="742950" lvl="1" indent="-285750">
              <a:buFont typeface="Arial" panose="020B0604020202020204" pitchFamily="34" charset="0"/>
              <a:buChar char="•"/>
            </a:pPr>
            <a:r>
              <a:rPr lang="fr-FR" dirty="0">
                <a:solidFill>
                  <a:schemeClr val="accent6"/>
                </a:solidFill>
              </a:rPr>
              <a:t>Stocker les certificats des plateformes de e-learning dans un TPM.</a:t>
            </a:r>
          </a:p>
          <a:p>
            <a:pPr marL="742950" lvl="1" indent="-285750">
              <a:buFont typeface="Arial" panose="020B0604020202020204" pitchFamily="34" charset="0"/>
              <a:buChar char="•"/>
            </a:pPr>
            <a:r>
              <a:rPr lang="fr-FR" dirty="0">
                <a:solidFill>
                  <a:schemeClr val="accent6"/>
                </a:solidFill>
              </a:rPr>
              <a:t>Garantir l’intégrité des systèmes utilisés pour gérer les examens en ligne.</a:t>
            </a:r>
          </a:p>
          <a:p>
            <a:endParaRPr lang="ru-RU" dirty="0">
              <a:solidFill>
                <a:schemeClr val="accent6"/>
              </a:solidFill>
            </a:endParaRPr>
          </a:p>
        </p:txBody>
      </p:sp>
    </p:spTree>
    <p:extLst>
      <p:ext uri="{BB962C8B-B14F-4D97-AF65-F5344CB8AC3E}">
        <p14:creationId xmlns:p14="http://schemas.microsoft.com/office/powerpoint/2010/main" val="4027828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96DCA0-0C5E-41EC-B0C3-B0099DA3CFC2}"/>
              </a:ext>
            </a:extLst>
          </p:cNvPr>
          <p:cNvSpPr>
            <a:spLocks noGrp="1"/>
          </p:cNvSpPr>
          <p:nvPr>
            <p:ph type="title"/>
          </p:nvPr>
        </p:nvSpPr>
        <p:spPr/>
        <p:txBody>
          <a:bodyPr/>
          <a:lstStyle/>
          <a:p>
            <a:pPr algn="ctr"/>
            <a:r>
              <a:rPr lang="en-US" b="1" dirty="0">
                <a:solidFill>
                  <a:schemeClr val="accent6"/>
                </a:solidFill>
              </a:rPr>
              <a:t>Startups de </a:t>
            </a:r>
            <a:r>
              <a:rPr lang="en-US" b="1" dirty="0" err="1">
                <a:solidFill>
                  <a:schemeClr val="accent6"/>
                </a:solidFill>
              </a:rPr>
              <a:t>cybersécurité</a:t>
            </a:r>
            <a:br>
              <a:rPr lang="en-US" b="1" dirty="0">
                <a:solidFill>
                  <a:schemeClr val="accent6"/>
                </a:solidFill>
              </a:rPr>
            </a:br>
            <a:endParaRPr lang="ru-RU" dirty="0">
              <a:solidFill>
                <a:schemeClr val="accent6"/>
              </a:solidFill>
            </a:endParaRPr>
          </a:p>
        </p:txBody>
      </p:sp>
      <p:sp>
        <p:nvSpPr>
          <p:cNvPr id="3" name="Объект 2">
            <a:extLst>
              <a:ext uri="{FF2B5EF4-FFF2-40B4-BE49-F238E27FC236}">
                <a16:creationId xmlns:a16="http://schemas.microsoft.com/office/drawing/2014/main" id="{60DF341B-6E5E-42C8-857A-9199A300378A}"/>
              </a:ext>
            </a:extLst>
          </p:cNvPr>
          <p:cNvSpPr>
            <a:spLocks noGrp="1"/>
          </p:cNvSpPr>
          <p:nvPr>
            <p:ph idx="1"/>
          </p:nvPr>
        </p:nvSpPr>
        <p:spPr/>
        <p:txBody>
          <a:bodyPr/>
          <a:lstStyle/>
          <a:p>
            <a:pPr>
              <a:buFont typeface="Arial" panose="020B0604020202020204" pitchFamily="34" charset="0"/>
              <a:buChar char="•"/>
            </a:pPr>
            <a:r>
              <a:rPr lang="fr-FR" b="1" dirty="0">
                <a:solidFill>
                  <a:schemeClr val="accent6"/>
                </a:solidFill>
              </a:rPr>
              <a:t>Pourquoi ?</a:t>
            </a:r>
            <a:endParaRPr lang="fr-FR" dirty="0">
              <a:solidFill>
                <a:schemeClr val="accent6"/>
              </a:solidFill>
            </a:endParaRPr>
          </a:p>
          <a:p>
            <a:pPr marL="742950" lvl="1" indent="-285750">
              <a:buFont typeface="Arial" panose="020B0604020202020204" pitchFamily="34" charset="0"/>
              <a:buChar char="•"/>
            </a:pPr>
            <a:r>
              <a:rPr lang="fr-FR" dirty="0">
                <a:solidFill>
                  <a:schemeClr val="accent6"/>
                </a:solidFill>
              </a:rPr>
              <a:t>Les solutions basées sur le TPM offrent une valeur ajoutée pour sécuriser les environnements clients.</a:t>
            </a:r>
          </a:p>
          <a:p>
            <a:pPr marL="742950" lvl="1" indent="-285750">
              <a:buFont typeface="Arial" panose="020B0604020202020204" pitchFamily="34" charset="0"/>
              <a:buChar char="•"/>
            </a:pPr>
            <a:r>
              <a:rPr lang="fr-FR" dirty="0">
                <a:solidFill>
                  <a:schemeClr val="accent6"/>
                </a:solidFill>
              </a:rPr>
              <a:t>Les TPM peuvent être utilisés comme preuve de sécurité matérielle dans les offres.</a:t>
            </a:r>
          </a:p>
          <a:p>
            <a:pPr>
              <a:buFont typeface="Arial" panose="020B0604020202020204" pitchFamily="34" charset="0"/>
              <a:buChar char="•"/>
            </a:pPr>
            <a:r>
              <a:rPr lang="fr-FR" b="1" dirty="0">
                <a:solidFill>
                  <a:schemeClr val="accent6"/>
                </a:solidFill>
              </a:rPr>
              <a:t>Exemple</a:t>
            </a:r>
            <a:r>
              <a:rPr lang="fr-FR" dirty="0">
                <a:solidFill>
                  <a:schemeClr val="accent6"/>
                </a:solidFill>
              </a:rPr>
              <a:t> :</a:t>
            </a:r>
          </a:p>
          <a:p>
            <a:pPr marL="742950" lvl="1" indent="-285750">
              <a:buFont typeface="Arial" panose="020B0604020202020204" pitchFamily="34" charset="0"/>
              <a:buChar char="•"/>
            </a:pPr>
            <a:r>
              <a:rPr lang="fr-FR" dirty="0">
                <a:solidFill>
                  <a:schemeClr val="accent6"/>
                </a:solidFill>
              </a:rPr>
              <a:t>Proposer des solutions de chiffrement ou d’authentification basées sur le TPM.</a:t>
            </a:r>
          </a:p>
          <a:p>
            <a:endParaRPr lang="ru-RU" dirty="0">
              <a:solidFill>
                <a:schemeClr val="accent6"/>
              </a:solidFill>
            </a:endParaRPr>
          </a:p>
        </p:txBody>
      </p:sp>
    </p:spTree>
    <p:extLst>
      <p:ext uri="{BB962C8B-B14F-4D97-AF65-F5344CB8AC3E}">
        <p14:creationId xmlns:p14="http://schemas.microsoft.com/office/powerpoint/2010/main" val="3176920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AADD71-40AE-4FA3-9B96-B75501089A7F}"/>
              </a:ext>
            </a:extLst>
          </p:cNvPr>
          <p:cNvSpPr>
            <a:spLocks noGrp="1"/>
          </p:cNvSpPr>
          <p:nvPr>
            <p:ph type="title"/>
          </p:nvPr>
        </p:nvSpPr>
        <p:spPr/>
        <p:txBody>
          <a:bodyPr/>
          <a:lstStyle/>
          <a:p>
            <a:pPr algn="ctr"/>
            <a:r>
              <a:rPr lang="en-US" b="1" dirty="0">
                <a:solidFill>
                  <a:schemeClr val="accent6"/>
                </a:solidFill>
              </a:rPr>
              <a:t>Transport et automobile</a:t>
            </a:r>
            <a:br>
              <a:rPr lang="en-US" b="1" dirty="0"/>
            </a:br>
            <a:endParaRPr lang="ru-RU" dirty="0"/>
          </a:p>
        </p:txBody>
      </p:sp>
      <p:sp>
        <p:nvSpPr>
          <p:cNvPr id="3" name="Объект 2">
            <a:extLst>
              <a:ext uri="{FF2B5EF4-FFF2-40B4-BE49-F238E27FC236}">
                <a16:creationId xmlns:a16="http://schemas.microsoft.com/office/drawing/2014/main" id="{2F730036-A26B-43AA-A672-A7E912AE80BF}"/>
              </a:ext>
            </a:extLst>
          </p:cNvPr>
          <p:cNvSpPr>
            <a:spLocks noGrp="1"/>
          </p:cNvSpPr>
          <p:nvPr>
            <p:ph idx="1"/>
          </p:nvPr>
        </p:nvSpPr>
        <p:spPr/>
        <p:txBody>
          <a:bodyPr/>
          <a:lstStyle/>
          <a:p>
            <a:pPr>
              <a:buFont typeface="Arial" panose="020B0604020202020204" pitchFamily="34" charset="0"/>
              <a:buChar char="•"/>
            </a:pPr>
            <a:r>
              <a:rPr lang="fr-FR" b="1" dirty="0">
                <a:solidFill>
                  <a:schemeClr val="accent6"/>
                </a:solidFill>
              </a:rPr>
              <a:t>Pourquoi ?</a:t>
            </a:r>
            <a:endParaRPr lang="fr-FR" dirty="0">
              <a:solidFill>
                <a:schemeClr val="accent6"/>
              </a:solidFill>
            </a:endParaRPr>
          </a:p>
          <a:p>
            <a:pPr marL="742950" lvl="1" indent="-285750">
              <a:buFont typeface="Arial" panose="020B0604020202020204" pitchFamily="34" charset="0"/>
              <a:buChar char="•"/>
            </a:pPr>
            <a:r>
              <a:rPr lang="fr-FR" dirty="0">
                <a:solidFill>
                  <a:schemeClr val="accent6"/>
                </a:solidFill>
              </a:rPr>
              <a:t>Protéger les systèmes embarqués des véhicules connectés.</a:t>
            </a:r>
          </a:p>
          <a:p>
            <a:pPr marL="742950" lvl="1" indent="-285750">
              <a:buFont typeface="Arial" panose="020B0604020202020204" pitchFamily="34" charset="0"/>
              <a:buChar char="•"/>
            </a:pPr>
            <a:r>
              <a:rPr lang="fr-FR" dirty="0">
                <a:solidFill>
                  <a:schemeClr val="accent6"/>
                </a:solidFill>
              </a:rPr>
              <a:t>Assurer la sécurité des communications entre véhicules et infrastructures.</a:t>
            </a:r>
          </a:p>
          <a:p>
            <a:pPr>
              <a:buFont typeface="Arial" panose="020B0604020202020204" pitchFamily="34" charset="0"/>
              <a:buChar char="•"/>
            </a:pPr>
            <a:r>
              <a:rPr lang="fr-FR" b="1" dirty="0">
                <a:solidFill>
                  <a:schemeClr val="accent6"/>
                </a:solidFill>
              </a:rPr>
              <a:t>Exemple</a:t>
            </a:r>
            <a:r>
              <a:rPr lang="fr-FR" dirty="0">
                <a:solidFill>
                  <a:schemeClr val="accent6"/>
                </a:solidFill>
              </a:rPr>
              <a:t> :</a:t>
            </a:r>
          </a:p>
          <a:p>
            <a:pPr marL="742950" lvl="1" indent="-285750">
              <a:buFont typeface="Arial" panose="020B0604020202020204" pitchFamily="34" charset="0"/>
              <a:buChar char="•"/>
            </a:pPr>
            <a:r>
              <a:rPr lang="fr-FR" dirty="0">
                <a:solidFill>
                  <a:schemeClr val="accent6"/>
                </a:solidFill>
              </a:rPr>
              <a:t>TPM dans les voitures connectées pour empêcher les manipulations des systèmes de conduite autonome.</a:t>
            </a:r>
          </a:p>
          <a:p>
            <a:endParaRPr lang="ru-RU" dirty="0">
              <a:solidFill>
                <a:schemeClr val="accent6"/>
              </a:solidFill>
            </a:endParaRPr>
          </a:p>
        </p:txBody>
      </p:sp>
    </p:spTree>
    <p:extLst>
      <p:ext uri="{BB962C8B-B14F-4D97-AF65-F5344CB8AC3E}">
        <p14:creationId xmlns:p14="http://schemas.microsoft.com/office/powerpoint/2010/main" val="2730287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Прямоугольник 11">
            <a:extLst>
              <a:ext uri="{FF2B5EF4-FFF2-40B4-BE49-F238E27FC236}">
                <a16:creationId xmlns:a16="http://schemas.microsoft.com/office/drawing/2014/main" id="{DBC5FD16-47BD-4DB7-ADE9-F5E960DF3CDF}"/>
              </a:ext>
            </a:extLst>
          </p:cNvPr>
          <p:cNvSpPr/>
          <p:nvPr/>
        </p:nvSpPr>
        <p:spPr>
          <a:xfrm>
            <a:off x="3514475" y="339638"/>
            <a:ext cx="4181273" cy="923330"/>
          </a:xfrm>
          <a:prstGeom prst="rect">
            <a:avLst/>
          </a:prstGeom>
          <a:noFill/>
        </p:spPr>
        <p:style>
          <a:lnRef idx="2">
            <a:schemeClr val="accent5"/>
          </a:lnRef>
          <a:fillRef idx="1">
            <a:schemeClr val="lt1"/>
          </a:fillRef>
          <a:effectRef idx="0">
            <a:schemeClr val="accent5"/>
          </a:effectRef>
          <a:fontRef idx="minor">
            <a:schemeClr val="dk1"/>
          </a:fontRef>
        </p:style>
        <p:txBody>
          <a:bodyPr wrap="none" lIns="91440" tIns="45720" rIns="91440" bIns="45720">
            <a:spAutoFit/>
          </a:bodyPr>
          <a:lstStyle/>
          <a:p>
            <a:pPr algn="ctr"/>
            <a:r>
              <a:rPr lang="en-US" sz="5400" dirty="0" err="1">
                <a:solidFill>
                  <a:schemeClr val="accent6"/>
                </a:solidFill>
              </a:rPr>
              <a:t>Cryptographie</a:t>
            </a:r>
            <a:endParaRPr lang="ru-RU" sz="5400" b="0" cap="none" spc="0" dirty="0">
              <a:ln w="0"/>
              <a:solidFill>
                <a:schemeClr val="accent6"/>
              </a:solidFill>
              <a:effectLst>
                <a:outerShdw blurRad="38100" dist="19050" dir="2700000" algn="tl" rotWithShape="0">
                  <a:schemeClr val="dk1">
                    <a:alpha val="40000"/>
                  </a:schemeClr>
                </a:outerShdw>
              </a:effectLst>
            </a:endParaRPr>
          </a:p>
        </p:txBody>
      </p:sp>
      <p:graphicFrame>
        <p:nvGraphicFramePr>
          <p:cNvPr id="13" name="Схема 12">
            <a:extLst>
              <a:ext uri="{FF2B5EF4-FFF2-40B4-BE49-F238E27FC236}">
                <a16:creationId xmlns:a16="http://schemas.microsoft.com/office/drawing/2014/main" id="{6E8CCFC6-FBEB-49C1-8102-4AA45341A850}"/>
              </a:ext>
            </a:extLst>
          </p:cNvPr>
          <p:cNvGraphicFramePr/>
          <p:nvPr>
            <p:extLst>
              <p:ext uri="{D42A27DB-BD31-4B8C-83A1-F6EECF244321}">
                <p14:modId xmlns:p14="http://schemas.microsoft.com/office/powerpoint/2010/main" val="116538773"/>
              </p:ext>
            </p:extLst>
          </p:nvPr>
        </p:nvGraphicFramePr>
        <p:xfrm>
          <a:off x="0" y="1262968"/>
          <a:ext cx="12192000" cy="54377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286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13">
                                            <p:graphicEl>
                                              <a:dgm id="{09E20274-2EE6-4FFF-B1A1-B0F8AA9F994C}"/>
                                            </p:graphicEl>
                                          </p:spTgt>
                                        </p:tgtEl>
                                        <p:attrNameLst>
                                          <p:attrName>style.color</p:attrName>
                                        </p:attrNameLst>
                                      </p:cBhvr>
                                      <p:by>
                                        <p:hsl h="0" s="-12549" l="-25098"/>
                                      </p:by>
                                    </p:animClr>
                                    <p:animClr clrSpc="hsl" dir="cw">
                                      <p:cBhvr>
                                        <p:cTn id="7" dur="500" fill="hold"/>
                                        <p:tgtEl>
                                          <p:spTgt spid="13">
                                            <p:graphicEl>
                                              <a:dgm id="{09E20274-2EE6-4FFF-B1A1-B0F8AA9F994C}"/>
                                            </p:graphicEl>
                                          </p:spTgt>
                                        </p:tgtEl>
                                        <p:attrNameLst>
                                          <p:attrName>fillcolor</p:attrName>
                                        </p:attrNameLst>
                                      </p:cBhvr>
                                      <p:by>
                                        <p:hsl h="0" s="-12549" l="-25098"/>
                                      </p:by>
                                    </p:animClr>
                                    <p:animClr clrSpc="hsl" dir="cw">
                                      <p:cBhvr>
                                        <p:cTn id="8" dur="500" fill="hold"/>
                                        <p:tgtEl>
                                          <p:spTgt spid="13">
                                            <p:graphicEl>
                                              <a:dgm id="{09E20274-2EE6-4FFF-B1A1-B0F8AA9F994C}"/>
                                            </p:graphicEl>
                                          </p:spTgt>
                                        </p:tgtEl>
                                        <p:attrNameLst>
                                          <p:attrName>stroke.color</p:attrName>
                                        </p:attrNameLst>
                                      </p:cBhvr>
                                      <p:by>
                                        <p:hsl h="0" s="-12549" l="-25098"/>
                                      </p:by>
                                    </p:animClr>
                                    <p:set>
                                      <p:cBhvr>
                                        <p:cTn id="9" dur="500" fill="hold"/>
                                        <p:tgtEl>
                                          <p:spTgt spid="13">
                                            <p:graphicEl>
                                              <a:dgm id="{09E20274-2EE6-4FFF-B1A1-B0F8AA9F994C}"/>
                                            </p:graphic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4" presetClass="emph" presetSubtype="0" fill="hold" grpId="0" nodeType="clickEffect">
                                  <p:stCondLst>
                                    <p:cond delay="0"/>
                                  </p:stCondLst>
                                  <p:childTnLst>
                                    <p:animClr clrSpc="hsl" dir="cw">
                                      <p:cBhvr override="childStyle">
                                        <p:cTn id="13" dur="500" fill="hold"/>
                                        <p:tgtEl>
                                          <p:spTgt spid="13">
                                            <p:graphicEl>
                                              <a:dgm id="{3FD87FDA-DB61-48B1-AB00-F83385312302}"/>
                                            </p:graphicEl>
                                          </p:spTgt>
                                        </p:tgtEl>
                                        <p:attrNameLst>
                                          <p:attrName>style.color</p:attrName>
                                        </p:attrNameLst>
                                      </p:cBhvr>
                                      <p:by>
                                        <p:hsl h="0" s="-12549" l="-25098"/>
                                      </p:by>
                                    </p:animClr>
                                    <p:animClr clrSpc="hsl" dir="cw">
                                      <p:cBhvr>
                                        <p:cTn id="14" dur="500" fill="hold"/>
                                        <p:tgtEl>
                                          <p:spTgt spid="13">
                                            <p:graphicEl>
                                              <a:dgm id="{3FD87FDA-DB61-48B1-AB00-F83385312302}"/>
                                            </p:graphicEl>
                                          </p:spTgt>
                                        </p:tgtEl>
                                        <p:attrNameLst>
                                          <p:attrName>fillcolor</p:attrName>
                                        </p:attrNameLst>
                                      </p:cBhvr>
                                      <p:by>
                                        <p:hsl h="0" s="-12549" l="-25098"/>
                                      </p:by>
                                    </p:animClr>
                                    <p:animClr clrSpc="hsl" dir="cw">
                                      <p:cBhvr>
                                        <p:cTn id="15" dur="500" fill="hold"/>
                                        <p:tgtEl>
                                          <p:spTgt spid="13">
                                            <p:graphicEl>
                                              <a:dgm id="{3FD87FDA-DB61-48B1-AB00-F83385312302}"/>
                                            </p:graphicEl>
                                          </p:spTgt>
                                        </p:tgtEl>
                                        <p:attrNameLst>
                                          <p:attrName>stroke.color</p:attrName>
                                        </p:attrNameLst>
                                      </p:cBhvr>
                                      <p:by>
                                        <p:hsl h="0" s="-12549" l="-25098"/>
                                      </p:by>
                                    </p:animClr>
                                    <p:set>
                                      <p:cBhvr>
                                        <p:cTn id="16" dur="500" fill="hold"/>
                                        <p:tgtEl>
                                          <p:spTgt spid="13">
                                            <p:graphicEl>
                                              <a:dgm id="{3FD87FDA-DB61-48B1-AB00-F83385312302}"/>
                                            </p:graphicEl>
                                          </p:spTgt>
                                        </p:tgtEl>
                                        <p:attrNameLst>
                                          <p:attrName>fill.type</p:attrName>
                                        </p:attrNameLst>
                                      </p:cBhvr>
                                      <p:to>
                                        <p:strVal val="solid"/>
                                      </p:to>
                                    </p:set>
                                  </p:childTnLst>
                                </p:cTn>
                              </p:par>
                              <p:par>
                                <p:cTn id="17" presetID="24" presetClass="emph" presetSubtype="0" fill="hold" grpId="0" nodeType="withEffect">
                                  <p:stCondLst>
                                    <p:cond delay="0"/>
                                  </p:stCondLst>
                                  <p:childTnLst>
                                    <p:animClr clrSpc="hsl" dir="cw">
                                      <p:cBhvr override="childStyle">
                                        <p:cTn id="18" dur="500" fill="hold"/>
                                        <p:tgtEl>
                                          <p:spTgt spid="13">
                                            <p:graphicEl>
                                              <a:dgm id="{02A0A749-EFA4-4EE1-8710-FEF863248130}"/>
                                            </p:graphicEl>
                                          </p:spTgt>
                                        </p:tgtEl>
                                        <p:attrNameLst>
                                          <p:attrName>style.color</p:attrName>
                                        </p:attrNameLst>
                                      </p:cBhvr>
                                      <p:by>
                                        <p:hsl h="0" s="-12549" l="-25098"/>
                                      </p:by>
                                    </p:animClr>
                                    <p:animClr clrSpc="hsl" dir="cw">
                                      <p:cBhvr>
                                        <p:cTn id="19" dur="500" fill="hold"/>
                                        <p:tgtEl>
                                          <p:spTgt spid="13">
                                            <p:graphicEl>
                                              <a:dgm id="{02A0A749-EFA4-4EE1-8710-FEF863248130}"/>
                                            </p:graphicEl>
                                          </p:spTgt>
                                        </p:tgtEl>
                                        <p:attrNameLst>
                                          <p:attrName>fillcolor</p:attrName>
                                        </p:attrNameLst>
                                      </p:cBhvr>
                                      <p:by>
                                        <p:hsl h="0" s="-12549" l="-25098"/>
                                      </p:by>
                                    </p:animClr>
                                    <p:animClr clrSpc="hsl" dir="cw">
                                      <p:cBhvr>
                                        <p:cTn id="20" dur="500" fill="hold"/>
                                        <p:tgtEl>
                                          <p:spTgt spid="13">
                                            <p:graphicEl>
                                              <a:dgm id="{02A0A749-EFA4-4EE1-8710-FEF863248130}"/>
                                            </p:graphicEl>
                                          </p:spTgt>
                                        </p:tgtEl>
                                        <p:attrNameLst>
                                          <p:attrName>stroke.color</p:attrName>
                                        </p:attrNameLst>
                                      </p:cBhvr>
                                      <p:by>
                                        <p:hsl h="0" s="-12549" l="-25098"/>
                                      </p:by>
                                    </p:animClr>
                                    <p:set>
                                      <p:cBhvr>
                                        <p:cTn id="21" dur="500" fill="hold"/>
                                        <p:tgtEl>
                                          <p:spTgt spid="13">
                                            <p:graphicEl>
                                              <a:dgm id="{02A0A749-EFA4-4EE1-8710-FEF863248130}"/>
                                            </p:graphicEl>
                                          </p:spTgt>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4" presetClass="emph" presetSubtype="0" fill="hold" grpId="0" nodeType="clickEffect">
                                  <p:stCondLst>
                                    <p:cond delay="0"/>
                                  </p:stCondLst>
                                  <p:childTnLst>
                                    <p:animClr clrSpc="hsl" dir="cw">
                                      <p:cBhvr override="childStyle">
                                        <p:cTn id="25" dur="500" fill="hold"/>
                                        <p:tgtEl>
                                          <p:spTgt spid="13">
                                            <p:graphicEl>
                                              <a:dgm id="{492A49AE-216C-4C77-9696-97A2AB04BCEE}"/>
                                            </p:graphicEl>
                                          </p:spTgt>
                                        </p:tgtEl>
                                        <p:attrNameLst>
                                          <p:attrName>style.color</p:attrName>
                                        </p:attrNameLst>
                                      </p:cBhvr>
                                      <p:by>
                                        <p:hsl h="0" s="-12549" l="-25098"/>
                                      </p:by>
                                    </p:animClr>
                                    <p:animClr clrSpc="hsl" dir="cw">
                                      <p:cBhvr>
                                        <p:cTn id="26" dur="500" fill="hold"/>
                                        <p:tgtEl>
                                          <p:spTgt spid="13">
                                            <p:graphicEl>
                                              <a:dgm id="{492A49AE-216C-4C77-9696-97A2AB04BCEE}"/>
                                            </p:graphicEl>
                                          </p:spTgt>
                                        </p:tgtEl>
                                        <p:attrNameLst>
                                          <p:attrName>fillcolor</p:attrName>
                                        </p:attrNameLst>
                                      </p:cBhvr>
                                      <p:by>
                                        <p:hsl h="0" s="-12549" l="-25098"/>
                                      </p:by>
                                    </p:animClr>
                                    <p:animClr clrSpc="hsl" dir="cw">
                                      <p:cBhvr>
                                        <p:cTn id="27" dur="500" fill="hold"/>
                                        <p:tgtEl>
                                          <p:spTgt spid="13">
                                            <p:graphicEl>
                                              <a:dgm id="{492A49AE-216C-4C77-9696-97A2AB04BCEE}"/>
                                            </p:graphicEl>
                                          </p:spTgt>
                                        </p:tgtEl>
                                        <p:attrNameLst>
                                          <p:attrName>stroke.color</p:attrName>
                                        </p:attrNameLst>
                                      </p:cBhvr>
                                      <p:by>
                                        <p:hsl h="0" s="-12549" l="-25098"/>
                                      </p:by>
                                    </p:animClr>
                                    <p:set>
                                      <p:cBhvr>
                                        <p:cTn id="28" dur="500" fill="hold"/>
                                        <p:tgtEl>
                                          <p:spTgt spid="13">
                                            <p:graphicEl>
                                              <a:dgm id="{492A49AE-216C-4C77-9696-97A2AB04BCEE}"/>
                                            </p:graphicEl>
                                          </p:spTgt>
                                        </p:tgtEl>
                                        <p:attrNameLst>
                                          <p:attrName>fill.type</p:attrName>
                                        </p:attrNameLst>
                                      </p:cBhvr>
                                      <p:to>
                                        <p:strVal val="solid"/>
                                      </p:to>
                                    </p:set>
                                  </p:childTnLst>
                                </p:cTn>
                              </p:par>
                              <p:par>
                                <p:cTn id="29" presetID="24" presetClass="emph" presetSubtype="0" fill="hold" grpId="0" nodeType="withEffect">
                                  <p:stCondLst>
                                    <p:cond delay="0"/>
                                  </p:stCondLst>
                                  <p:childTnLst>
                                    <p:animClr clrSpc="hsl" dir="cw">
                                      <p:cBhvr override="childStyle">
                                        <p:cTn id="30" dur="500" fill="hold"/>
                                        <p:tgtEl>
                                          <p:spTgt spid="13">
                                            <p:graphicEl>
                                              <a:dgm id="{BAE5AD50-0C66-454F-BF84-1630C3DC392D}"/>
                                            </p:graphicEl>
                                          </p:spTgt>
                                        </p:tgtEl>
                                        <p:attrNameLst>
                                          <p:attrName>style.color</p:attrName>
                                        </p:attrNameLst>
                                      </p:cBhvr>
                                      <p:by>
                                        <p:hsl h="0" s="-12549" l="-25098"/>
                                      </p:by>
                                    </p:animClr>
                                    <p:animClr clrSpc="hsl" dir="cw">
                                      <p:cBhvr>
                                        <p:cTn id="31" dur="500" fill="hold"/>
                                        <p:tgtEl>
                                          <p:spTgt spid="13">
                                            <p:graphicEl>
                                              <a:dgm id="{BAE5AD50-0C66-454F-BF84-1630C3DC392D}"/>
                                            </p:graphicEl>
                                          </p:spTgt>
                                        </p:tgtEl>
                                        <p:attrNameLst>
                                          <p:attrName>fillcolor</p:attrName>
                                        </p:attrNameLst>
                                      </p:cBhvr>
                                      <p:by>
                                        <p:hsl h="0" s="-12549" l="-25098"/>
                                      </p:by>
                                    </p:animClr>
                                    <p:animClr clrSpc="hsl" dir="cw">
                                      <p:cBhvr>
                                        <p:cTn id="32" dur="500" fill="hold"/>
                                        <p:tgtEl>
                                          <p:spTgt spid="13">
                                            <p:graphicEl>
                                              <a:dgm id="{BAE5AD50-0C66-454F-BF84-1630C3DC392D}"/>
                                            </p:graphicEl>
                                          </p:spTgt>
                                        </p:tgtEl>
                                        <p:attrNameLst>
                                          <p:attrName>stroke.color</p:attrName>
                                        </p:attrNameLst>
                                      </p:cBhvr>
                                      <p:by>
                                        <p:hsl h="0" s="-12549" l="-25098"/>
                                      </p:by>
                                    </p:animClr>
                                    <p:set>
                                      <p:cBhvr>
                                        <p:cTn id="33" dur="500" fill="hold"/>
                                        <p:tgtEl>
                                          <p:spTgt spid="13">
                                            <p:graphicEl>
                                              <a:dgm id="{BAE5AD50-0C66-454F-BF84-1630C3DC392D}"/>
                                            </p:graphic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30D91C2-6662-4CE8-AF8E-842F407A16A5}"/>
              </a:ext>
            </a:extLst>
          </p:cNvPr>
          <p:cNvSpPr>
            <a:spLocks noGrp="1"/>
          </p:cNvSpPr>
          <p:nvPr>
            <p:ph type="title"/>
          </p:nvPr>
        </p:nvSpPr>
        <p:spPr/>
        <p:txBody>
          <a:bodyPr/>
          <a:lstStyle/>
          <a:p>
            <a:pPr algn="ctr"/>
            <a:r>
              <a:rPr lang="en-US" dirty="0">
                <a:solidFill>
                  <a:schemeClr val="accent6"/>
                </a:solidFill>
              </a:rPr>
              <a:t>Défense et </a:t>
            </a:r>
            <a:r>
              <a:rPr lang="en-US" dirty="0" err="1">
                <a:solidFill>
                  <a:schemeClr val="accent6"/>
                </a:solidFill>
              </a:rPr>
              <a:t>sécurité</a:t>
            </a:r>
            <a:endParaRPr lang="ru-RU" dirty="0">
              <a:solidFill>
                <a:schemeClr val="accent6"/>
              </a:solidFill>
            </a:endParaRPr>
          </a:p>
        </p:txBody>
      </p:sp>
      <p:sp>
        <p:nvSpPr>
          <p:cNvPr id="4" name="Rectangle 1">
            <a:extLst>
              <a:ext uri="{FF2B5EF4-FFF2-40B4-BE49-F238E27FC236}">
                <a16:creationId xmlns:a16="http://schemas.microsoft.com/office/drawing/2014/main" id="{3035BDC6-8E74-4315-AD2E-03344C5AAF62}"/>
              </a:ext>
            </a:extLst>
          </p:cNvPr>
          <p:cNvSpPr>
            <a:spLocks noGrp="1" noChangeArrowheads="1"/>
          </p:cNvSpPr>
          <p:nvPr>
            <p:ph idx="1"/>
          </p:nvPr>
        </p:nvSpPr>
        <p:spPr bwMode="auto">
          <a:xfrm>
            <a:off x="838200" y="2662471"/>
            <a:ext cx="986840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b="1"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Pourquoi</a:t>
            </a:r>
            <a:r>
              <a:rPr kumimoji="0" lang="ru-RU" altLang="ru-RU" b="1"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endParaRPr kumimoji="0" lang="ru-RU" altLang="ru-RU"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endParaRPr>
          </a:p>
          <a:p>
            <a:pPr marL="457200" lvl="1" indent="0" eaLnBrk="0" fontAlgn="base" hangingPunct="0">
              <a:lnSpc>
                <a:spcPct val="100000"/>
              </a:lnSpc>
              <a:spcBef>
                <a:spcPct val="0"/>
              </a:spcBef>
              <a:spcAft>
                <a:spcPct val="0"/>
              </a:spcAft>
              <a:buFontTx/>
              <a:buChar char="•"/>
            </a:pP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Protéger</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les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données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ultra-sensibles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a:t>
            </a:r>
          </a:p>
          <a:p>
            <a:pPr marL="457200" lvl="1" indent="0" eaLnBrk="0" fontAlgn="base" hangingPunct="0">
              <a:lnSpc>
                <a:spcPct val="100000"/>
              </a:lnSpc>
              <a:spcBef>
                <a:spcPct val="0"/>
              </a:spcBef>
              <a:spcAft>
                <a:spcPct val="0"/>
              </a:spcAft>
              <a:buFontTx/>
              <a:buChar char="•"/>
            </a:pP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Garantir</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l’intégrité</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des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systèmes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critiques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comme</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les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communications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militaires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b="1"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Exemple</a:t>
            </a:r>
            <a:r>
              <a:rPr kumimoji="0" lang="ru-RU" altLang="ru-RU"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p>
          <a:p>
            <a:pPr marL="457200" lvl="1" indent="0" eaLnBrk="0" fontAlgn="base" hangingPunct="0">
              <a:lnSpc>
                <a:spcPct val="100000"/>
              </a:lnSpc>
              <a:spcBef>
                <a:spcPct val="0"/>
              </a:spcBef>
              <a:spcAft>
                <a:spcPct val="0"/>
              </a:spcAft>
              <a:buFontTx/>
              <a:buChar char="•"/>
            </a:pP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Utiliser</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le</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TPM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pour</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le</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chiffrement</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des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communications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dans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les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opérations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militaires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a:t>
            </a:r>
          </a:p>
          <a:p>
            <a:pPr marL="457200" lvl="1" indent="0" eaLnBrk="0" fontAlgn="base" hangingPunct="0">
              <a:lnSpc>
                <a:spcPct val="100000"/>
              </a:lnSpc>
              <a:spcBef>
                <a:spcPct val="0"/>
              </a:spcBef>
              <a:spcAft>
                <a:spcPct val="0"/>
              </a:spcAft>
              <a:buFontTx/>
              <a:buChar char="•"/>
            </a:pP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Assurer</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que</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seuls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des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logiciels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signés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par</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des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autorités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approuvées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puissent</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être</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 </a:t>
            </a:r>
            <a:r>
              <a:rPr kumimoji="0" lang="ru-RU" altLang="ru-RU" sz="2000" b="0" i="0" u="none" strike="noStrike" cap="none" normalizeH="0" baseline="0" dirty="0" err="1">
                <a:ln>
                  <a:noFill/>
                </a:ln>
                <a:solidFill>
                  <a:schemeClr val="accent6"/>
                </a:solidFill>
                <a:effectLst/>
                <a:latin typeface="Times New Roman" panose="02020603050405020304" pitchFamily="18" charset="0"/>
                <a:cs typeface="Times New Roman" panose="02020603050405020304" pitchFamily="18" charset="0"/>
              </a:rPr>
              <a:t>installés</a:t>
            </a:r>
            <a:r>
              <a:rPr kumimoji="0" lang="ru-RU" altLang="ru-RU" sz="2000"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ru-RU" altLang="ru-RU" b="0" i="0" u="none" strike="noStrike" cap="none" normalizeH="0" baseline="0" dirty="0">
              <a:ln>
                <a:noFill/>
              </a:ln>
              <a:solidFill>
                <a:schemeClr val="accent6"/>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4247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3C4954-2A0C-4601-AB97-93B1C3ABEED4}"/>
              </a:ext>
            </a:extLst>
          </p:cNvPr>
          <p:cNvSpPr>
            <a:spLocks noGrp="1"/>
          </p:cNvSpPr>
          <p:nvPr>
            <p:ph type="title"/>
          </p:nvPr>
        </p:nvSpPr>
        <p:spPr/>
        <p:txBody>
          <a:bodyPr/>
          <a:lstStyle/>
          <a:p>
            <a:pPr algn="ctr"/>
            <a:r>
              <a:rPr lang="fr-FR" dirty="0">
                <a:solidFill>
                  <a:schemeClr val="accent6"/>
                </a:solidFill>
              </a:rPr>
              <a:t>Entreprises manufacturières (IoT et industrie 4.0)</a:t>
            </a:r>
            <a:endParaRPr lang="ru-RU" dirty="0">
              <a:solidFill>
                <a:schemeClr val="accent6"/>
              </a:solidFill>
            </a:endParaRPr>
          </a:p>
        </p:txBody>
      </p:sp>
      <p:sp>
        <p:nvSpPr>
          <p:cNvPr id="3" name="Объект 2">
            <a:extLst>
              <a:ext uri="{FF2B5EF4-FFF2-40B4-BE49-F238E27FC236}">
                <a16:creationId xmlns:a16="http://schemas.microsoft.com/office/drawing/2014/main" id="{1BF7FC56-C94A-478A-A6B3-E5B604DB0988}"/>
              </a:ext>
            </a:extLst>
          </p:cNvPr>
          <p:cNvSpPr>
            <a:spLocks noGrp="1"/>
          </p:cNvSpPr>
          <p:nvPr>
            <p:ph idx="1"/>
          </p:nvPr>
        </p:nvSpPr>
        <p:spPr/>
        <p:txBody>
          <a:bodyPr/>
          <a:lstStyle/>
          <a:p>
            <a:pPr>
              <a:buFont typeface="Arial" panose="020B0604020202020204" pitchFamily="34" charset="0"/>
              <a:buChar char="•"/>
            </a:pPr>
            <a:r>
              <a:rPr lang="fr-FR" b="1" dirty="0">
                <a:solidFill>
                  <a:schemeClr val="accent6"/>
                </a:solidFill>
              </a:rPr>
              <a:t>Pourquoi ?</a:t>
            </a:r>
            <a:endParaRPr lang="fr-FR" dirty="0">
              <a:solidFill>
                <a:schemeClr val="accent6"/>
              </a:solidFill>
            </a:endParaRPr>
          </a:p>
          <a:p>
            <a:pPr marL="742950" lvl="1" indent="-285750">
              <a:buFont typeface="Arial" panose="020B0604020202020204" pitchFamily="34" charset="0"/>
              <a:buChar char="•"/>
            </a:pPr>
            <a:r>
              <a:rPr lang="fr-FR" dirty="0">
                <a:solidFill>
                  <a:schemeClr val="accent6"/>
                </a:solidFill>
              </a:rPr>
              <a:t>Protéger les systèmes IoT connectés contre les attaques physiques ou logicielles.</a:t>
            </a:r>
          </a:p>
          <a:p>
            <a:pPr marL="742950" lvl="1" indent="-285750">
              <a:buFont typeface="Arial" panose="020B0604020202020204" pitchFamily="34" charset="0"/>
              <a:buChar char="•"/>
            </a:pPr>
            <a:r>
              <a:rPr lang="fr-FR" dirty="0">
                <a:solidFill>
                  <a:schemeClr val="accent6"/>
                </a:solidFill>
              </a:rPr>
              <a:t>Garantir que seuls des micrologiciels (</a:t>
            </a:r>
            <a:r>
              <a:rPr lang="fr-FR" dirty="0" err="1">
                <a:solidFill>
                  <a:schemeClr val="accent6"/>
                </a:solidFill>
              </a:rPr>
              <a:t>firmware</a:t>
            </a:r>
            <a:r>
              <a:rPr lang="fr-FR" dirty="0">
                <a:solidFill>
                  <a:schemeClr val="accent6"/>
                </a:solidFill>
              </a:rPr>
              <a:t>) authentiques sont utilisés.</a:t>
            </a:r>
          </a:p>
          <a:p>
            <a:pPr>
              <a:buFont typeface="Arial" panose="020B0604020202020204" pitchFamily="34" charset="0"/>
              <a:buChar char="•"/>
            </a:pPr>
            <a:r>
              <a:rPr lang="fr-FR" b="1" dirty="0">
                <a:solidFill>
                  <a:schemeClr val="accent6"/>
                </a:solidFill>
              </a:rPr>
              <a:t>Exemple</a:t>
            </a:r>
            <a:r>
              <a:rPr lang="fr-FR" dirty="0">
                <a:solidFill>
                  <a:schemeClr val="accent6"/>
                </a:solidFill>
              </a:rPr>
              <a:t> :</a:t>
            </a:r>
          </a:p>
          <a:p>
            <a:pPr marL="742950" lvl="1" indent="-285750">
              <a:buFont typeface="Arial" panose="020B0604020202020204" pitchFamily="34" charset="0"/>
              <a:buChar char="•"/>
            </a:pPr>
            <a:r>
              <a:rPr lang="fr-FR" dirty="0">
                <a:solidFill>
                  <a:schemeClr val="accent6"/>
                </a:solidFill>
              </a:rPr>
              <a:t>TPM intégré dans les capteurs IoT pour s'assurer qu'ils communiquent avec des serveurs fiables.</a:t>
            </a:r>
          </a:p>
          <a:p>
            <a:pPr marL="742950" lvl="1" indent="-285750">
              <a:buFont typeface="Arial" panose="020B0604020202020204" pitchFamily="34" charset="0"/>
              <a:buChar char="•"/>
            </a:pPr>
            <a:r>
              <a:rPr lang="fr-FR" dirty="0">
                <a:solidFill>
                  <a:schemeClr val="accent6"/>
                </a:solidFill>
              </a:rPr>
              <a:t>Sécuriser les systèmes SCADA dans l’industrie.</a:t>
            </a:r>
          </a:p>
          <a:p>
            <a:endParaRPr lang="ru-RU" dirty="0">
              <a:solidFill>
                <a:schemeClr val="accent6"/>
              </a:solidFill>
            </a:endParaRPr>
          </a:p>
        </p:txBody>
      </p:sp>
    </p:spTree>
    <p:extLst>
      <p:ext uri="{BB962C8B-B14F-4D97-AF65-F5344CB8AC3E}">
        <p14:creationId xmlns:p14="http://schemas.microsoft.com/office/powerpoint/2010/main" val="8406399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8014F0-15D8-400E-8CAA-5AA6B88B5CFA}"/>
              </a:ext>
            </a:extLst>
          </p:cNvPr>
          <p:cNvSpPr>
            <a:spLocks noGrp="1"/>
          </p:cNvSpPr>
          <p:nvPr>
            <p:ph type="title"/>
          </p:nvPr>
        </p:nvSpPr>
        <p:spPr/>
        <p:txBody>
          <a:bodyPr/>
          <a:lstStyle/>
          <a:p>
            <a:pPr algn="ctr"/>
            <a:r>
              <a:rPr lang="en-US" dirty="0">
                <a:solidFill>
                  <a:schemeClr val="accent6"/>
                </a:solidFill>
              </a:rPr>
              <a:t>Jeux videos</a:t>
            </a:r>
            <a:endParaRPr lang="ru-RU" dirty="0">
              <a:solidFill>
                <a:schemeClr val="accent6"/>
              </a:solidFill>
            </a:endParaRPr>
          </a:p>
        </p:txBody>
      </p:sp>
      <p:sp>
        <p:nvSpPr>
          <p:cNvPr id="3" name="Объект 2">
            <a:extLst>
              <a:ext uri="{FF2B5EF4-FFF2-40B4-BE49-F238E27FC236}">
                <a16:creationId xmlns:a16="http://schemas.microsoft.com/office/drawing/2014/main" id="{8DB03BD4-511C-4CCC-9647-F6FF6531215A}"/>
              </a:ext>
            </a:extLst>
          </p:cNvPr>
          <p:cNvSpPr>
            <a:spLocks noGrp="1"/>
          </p:cNvSpPr>
          <p:nvPr>
            <p:ph idx="1"/>
          </p:nvPr>
        </p:nvSpPr>
        <p:spPr/>
        <p:txBody>
          <a:bodyPr/>
          <a:lstStyle/>
          <a:p>
            <a:r>
              <a:rPr lang="en-US" dirty="0">
                <a:solidFill>
                  <a:schemeClr val="accent6"/>
                </a:solidFill>
              </a:rPr>
              <a:t>Protection </a:t>
            </a:r>
            <a:r>
              <a:rPr lang="en-US" dirty="0" err="1">
                <a:solidFill>
                  <a:schemeClr val="accent6"/>
                </a:solidFill>
              </a:rPr>
              <a:t>contre</a:t>
            </a:r>
            <a:r>
              <a:rPr lang="en-US" dirty="0">
                <a:solidFill>
                  <a:schemeClr val="accent6"/>
                </a:solidFill>
              </a:rPr>
              <a:t> la </a:t>
            </a:r>
            <a:r>
              <a:rPr lang="en-US" dirty="0" err="1">
                <a:solidFill>
                  <a:schemeClr val="accent6"/>
                </a:solidFill>
              </a:rPr>
              <a:t>triche</a:t>
            </a:r>
            <a:endParaRPr lang="en-US" dirty="0">
              <a:solidFill>
                <a:schemeClr val="accent6"/>
              </a:solidFill>
            </a:endParaRPr>
          </a:p>
          <a:p>
            <a:r>
              <a:rPr lang="en-US" dirty="0" err="1">
                <a:solidFill>
                  <a:schemeClr val="accent6"/>
                </a:solidFill>
              </a:rPr>
              <a:t>Authentification</a:t>
            </a:r>
            <a:r>
              <a:rPr lang="en-US" dirty="0">
                <a:solidFill>
                  <a:schemeClr val="accent6"/>
                </a:solidFill>
              </a:rPr>
              <a:t> des </a:t>
            </a:r>
            <a:r>
              <a:rPr lang="en-US" dirty="0" err="1">
                <a:solidFill>
                  <a:schemeClr val="accent6"/>
                </a:solidFill>
              </a:rPr>
              <a:t>joueurs</a:t>
            </a:r>
            <a:endParaRPr lang="en-US" dirty="0">
              <a:solidFill>
                <a:schemeClr val="accent6"/>
              </a:solidFill>
            </a:endParaRPr>
          </a:p>
          <a:p>
            <a:r>
              <a:rPr lang="en-US" dirty="0" err="1">
                <a:solidFill>
                  <a:schemeClr val="accent6"/>
                </a:solidFill>
              </a:rPr>
              <a:t>Sécurisation</a:t>
            </a:r>
            <a:r>
              <a:rPr lang="en-US" dirty="0">
                <a:solidFill>
                  <a:schemeClr val="accent6"/>
                </a:solidFill>
              </a:rPr>
              <a:t> des microtransactions</a:t>
            </a:r>
          </a:p>
          <a:p>
            <a:r>
              <a:rPr lang="fr-FR" dirty="0">
                <a:solidFill>
                  <a:schemeClr val="accent6"/>
                </a:solidFill>
              </a:rPr>
              <a:t>Protection des licences et des DRM</a:t>
            </a:r>
            <a:endParaRPr lang="en-US" dirty="0">
              <a:solidFill>
                <a:schemeClr val="accent6"/>
              </a:solidFill>
            </a:endParaRPr>
          </a:p>
          <a:p>
            <a:r>
              <a:rPr lang="en-US" dirty="0" err="1">
                <a:solidFill>
                  <a:schemeClr val="accent6"/>
                </a:solidFill>
              </a:rPr>
              <a:t>Préservation</a:t>
            </a:r>
            <a:r>
              <a:rPr lang="en-US" dirty="0">
                <a:solidFill>
                  <a:schemeClr val="accent6"/>
                </a:solidFill>
              </a:rPr>
              <a:t> des </a:t>
            </a:r>
            <a:r>
              <a:rPr lang="en-US" dirty="0" err="1">
                <a:solidFill>
                  <a:schemeClr val="accent6"/>
                </a:solidFill>
              </a:rPr>
              <a:t>environnements</a:t>
            </a:r>
            <a:r>
              <a:rPr lang="en-US" dirty="0">
                <a:solidFill>
                  <a:schemeClr val="accent6"/>
                </a:solidFill>
              </a:rPr>
              <a:t> </a:t>
            </a:r>
            <a:r>
              <a:rPr lang="en-US" dirty="0" err="1">
                <a:solidFill>
                  <a:schemeClr val="accent6"/>
                </a:solidFill>
              </a:rPr>
              <a:t>compétitifs</a:t>
            </a:r>
            <a:endParaRPr lang="en-US" dirty="0">
              <a:solidFill>
                <a:schemeClr val="accent6"/>
              </a:solidFill>
            </a:endParaRPr>
          </a:p>
          <a:p>
            <a:r>
              <a:rPr lang="fr-FR" dirty="0">
                <a:solidFill>
                  <a:schemeClr val="accent6"/>
                </a:solidFill>
              </a:rPr>
              <a:t>Protection des données des joueurs</a:t>
            </a:r>
            <a:endParaRPr lang="en-US" dirty="0">
              <a:solidFill>
                <a:schemeClr val="accent6"/>
              </a:solidFill>
            </a:endParaRPr>
          </a:p>
          <a:p>
            <a:r>
              <a:rPr lang="fr-FR" dirty="0">
                <a:solidFill>
                  <a:schemeClr val="accent6"/>
                </a:solidFill>
              </a:rPr>
              <a:t>Facilitation de l’innovation en cloud gaming</a:t>
            </a:r>
            <a:endParaRPr lang="en-US" dirty="0">
              <a:solidFill>
                <a:schemeClr val="accent6"/>
              </a:solidFill>
            </a:endParaRPr>
          </a:p>
          <a:p>
            <a:r>
              <a:rPr lang="fr-FR" dirty="0">
                <a:solidFill>
                  <a:schemeClr val="accent6"/>
                </a:solidFill>
              </a:rPr>
              <a:t>Prévention des attaques physiques sur les consoles</a:t>
            </a:r>
            <a:endParaRPr lang="ru-RU" dirty="0">
              <a:solidFill>
                <a:schemeClr val="accent6"/>
              </a:solidFill>
            </a:endParaRPr>
          </a:p>
        </p:txBody>
      </p:sp>
      <p:pic>
        <p:nvPicPr>
          <p:cNvPr id="5" name="Рисунок 4">
            <a:extLst>
              <a:ext uri="{FF2B5EF4-FFF2-40B4-BE49-F238E27FC236}">
                <a16:creationId xmlns:a16="http://schemas.microsoft.com/office/drawing/2014/main" id="{F479597E-143C-4B71-8079-1E3A19ADD4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5107" y="1282148"/>
            <a:ext cx="4533333" cy="4894815"/>
          </a:xfrm>
          <a:prstGeom prst="rect">
            <a:avLst/>
          </a:prstGeom>
        </p:spPr>
      </p:pic>
    </p:spTree>
    <p:extLst>
      <p:ext uri="{BB962C8B-B14F-4D97-AF65-F5344CB8AC3E}">
        <p14:creationId xmlns:p14="http://schemas.microsoft.com/office/powerpoint/2010/main" val="2210079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C1D2BCD-7BB2-41BD-9FAD-03C51029863D}"/>
              </a:ext>
            </a:extLst>
          </p:cNvPr>
          <p:cNvSpPr>
            <a:spLocks noGrp="1"/>
          </p:cNvSpPr>
          <p:nvPr>
            <p:ph type="title"/>
          </p:nvPr>
        </p:nvSpPr>
        <p:spPr/>
        <p:txBody>
          <a:bodyPr/>
          <a:lstStyle/>
          <a:p>
            <a:pPr algn="ctr"/>
            <a:r>
              <a:rPr lang="fr-FR" dirty="0">
                <a:solidFill>
                  <a:schemeClr val="accent6"/>
                </a:solidFill>
              </a:rPr>
              <a:t>Industrie technologique (développement logiciel, IT)</a:t>
            </a:r>
            <a:endParaRPr lang="ru-RU" dirty="0">
              <a:solidFill>
                <a:schemeClr val="accent6"/>
              </a:solidFill>
            </a:endParaRPr>
          </a:p>
        </p:txBody>
      </p:sp>
      <p:sp>
        <p:nvSpPr>
          <p:cNvPr id="3" name="Объект 2">
            <a:extLst>
              <a:ext uri="{FF2B5EF4-FFF2-40B4-BE49-F238E27FC236}">
                <a16:creationId xmlns:a16="http://schemas.microsoft.com/office/drawing/2014/main" id="{F5B345CE-A5EA-46AF-B502-082C87EA8B21}"/>
              </a:ext>
            </a:extLst>
          </p:cNvPr>
          <p:cNvSpPr>
            <a:spLocks noGrp="1"/>
          </p:cNvSpPr>
          <p:nvPr>
            <p:ph idx="1"/>
          </p:nvPr>
        </p:nvSpPr>
        <p:spPr>
          <a:xfrm>
            <a:off x="838200" y="2141537"/>
            <a:ext cx="10515600" cy="4351338"/>
          </a:xfrm>
        </p:spPr>
        <p:txBody>
          <a:bodyPr/>
          <a:lstStyle/>
          <a:p>
            <a:pPr>
              <a:buFont typeface="Arial" panose="020B0604020202020204" pitchFamily="34" charset="0"/>
              <a:buChar char="•"/>
            </a:pPr>
            <a:r>
              <a:rPr lang="fr-FR" b="1" dirty="0">
                <a:solidFill>
                  <a:schemeClr val="accent6"/>
                </a:solidFill>
              </a:rPr>
              <a:t>Pourquoi ?</a:t>
            </a:r>
            <a:endParaRPr lang="fr-FR" dirty="0">
              <a:solidFill>
                <a:schemeClr val="accent6"/>
              </a:solidFill>
            </a:endParaRPr>
          </a:p>
          <a:p>
            <a:pPr marL="742950" lvl="1" indent="-285750">
              <a:buFont typeface="Arial" panose="020B0604020202020204" pitchFamily="34" charset="0"/>
              <a:buChar char="•"/>
            </a:pPr>
            <a:r>
              <a:rPr lang="fr-FR" dirty="0">
                <a:solidFill>
                  <a:schemeClr val="accent6"/>
                </a:solidFill>
              </a:rPr>
              <a:t>Sécuriser le développement de logiciels avec des environnements de construction protégés.</a:t>
            </a:r>
          </a:p>
          <a:p>
            <a:pPr marL="742950" lvl="1" indent="-285750">
              <a:buFont typeface="Arial" panose="020B0604020202020204" pitchFamily="34" charset="0"/>
              <a:buChar char="•"/>
            </a:pPr>
            <a:r>
              <a:rPr lang="fr-FR" dirty="0">
                <a:solidFill>
                  <a:schemeClr val="accent6"/>
                </a:solidFill>
              </a:rPr>
              <a:t>Protéger les certificats utilisés pour signer numériquement les logiciels.</a:t>
            </a:r>
          </a:p>
          <a:p>
            <a:pPr>
              <a:buFont typeface="Arial" panose="020B0604020202020204" pitchFamily="34" charset="0"/>
              <a:buChar char="•"/>
            </a:pPr>
            <a:r>
              <a:rPr lang="fr-FR" b="1" dirty="0">
                <a:solidFill>
                  <a:schemeClr val="accent6"/>
                </a:solidFill>
              </a:rPr>
              <a:t>Exemple</a:t>
            </a:r>
            <a:r>
              <a:rPr lang="fr-FR" dirty="0">
                <a:solidFill>
                  <a:schemeClr val="accent6"/>
                </a:solidFill>
              </a:rPr>
              <a:t> :</a:t>
            </a:r>
          </a:p>
          <a:p>
            <a:pPr marL="742950" lvl="1" indent="-285750">
              <a:buFont typeface="Arial" panose="020B0604020202020204" pitchFamily="34" charset="0"/>
              <a:buChar char="•"/>
            </a:pPr>
            <a:r>
              <a:rPr lang="fr-FR" dirty="0">
                <a:solidFill>
                  <a:schemeClr val="accent6"/>
                </a:solidFill>
              </a:rPr>
              <a:t>Implémenter le TPM pour stocker les clés de signature logicielle.</a:t>
            </a:r>
          </a:p>
          <a:p>
            <a:pPr marL="742950" lvl="1" indent="-285750">
              <a:buFont typeface="Arial" panose="020B0604020202020204" pitchFamily="34" charset="0"/>
              <a:buChar char="•"/>
            </a:pPr>
            <a:r>
              <a:rPr lang="fr-FR" dirty="0">
                <a:solidFill>
                  <a:schemeClr val="accent6"/>
                </a:solidFill>
              </a:rPr>
              <a:t>Assurer la sécurité des infrastructures cloud.</a:t>
            </a:r>
          </a:p>
          <a:p>
            <a:endParaRPr lang="ru-RU" dirty="0">
              <a:solidFill>
                <a:schemeClr val="accent6"/>
              </a:solidFill>
            </a:endParaRPr>
          </a:p>
        </p:txBody>
      </p:sp>
    </p:spTree>
    <p:extLst>
      <p:ext uri="{BB962C8B-B14F-4D97-AF65-F5344CB8AC3E}">
        <p14:creationId xmlns:p14="http://schemas.microsoft.com/office/powerpoint/2010/main" val="3433392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60A6F72-06B5-49E5-B57A-973761CC5E29}"/>
              </a:ext>
            </a:extLst>
          </p:cNvPr>
          <p:cNvSpPr>
            <a:spLocks noGrp="1"/>
          </p:cNvSpPr>
          <p:nvPr>
            <p:ph type="title"/>
          </p:nvPr>
        </p:nvSpPr>
        <p:spPr/>
        <p:txBody>
          <a:bodyPr/>
          <a:lstStyle/>
          <a:p>
            <a:pPr algn="ctr"/>
            <a:r>
              <a:rPr lang="en-US" dirty="0" err="1">
                <a:solidFill>
                  <a:schemeClr val="accent6"/>
                </a:solidFill>
              </a:rPr>
              <a:t>Exemple</a:t>
            </a:r>
            <a:r>
              <a:rPr lang="en-US" dirty="0">
                <a:solidFill>
                  <a:schemeClr val="accent6"/>
                </a:solidFill>
              </a:rPr>
              <a:t> </a:t>
            </a:r>
            <a:r>
              <a:rPr lang="en-US" dirty="0" err="1">
                <a:solidFill>
                  <a:schemeClr val="accent6"/>
                </a:solidFill>
              </a:rPr>
              <a:t>d'application</a:t>
            </a:r>
            <a:endParaRPr lang="ru-RU" dirty="0">
              <a:solidFill>
                <a:schemeClr val="accent6"/>
              </a:solidFill>
            </a:endParaRPr>
          </a:p>
        </p:txBody>
      </p:sp>
      <p:pic>
        <p:nvPicPr>
          <p:cNvPr id="5" name="Объект 4">
            <a:extLst>
              <a:ext uri="{FF2B5EF4-FFF2-40B4-BE49-F238E27FC236}">
                <a16:creationId xmlns:a16="http://schemas.microsoft.com/office/drawing/2014/main" id="{47DBDB34-674D-4BB0-8287-F1DB2C9670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5718" y="1928192"/>
            <a:ext cx="7737560" cy="4129502"/>
          </a:xfrm>
          <a:noFill/>
        </p:spPr>
      </p:pic>
    </p:spTree>
    <p:extLst>
      <p:ext uri="{BB962C8B-B14F-4D97-AF65-F5344CB8AC3E}">
        <p14:creationId xmlns:p14="http://schemas.microsoft.com/office/powerpoint/2010/main" val="1972331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BA7165-8287-4C46-8646-194B7FC209AC}"/>
              </a:ext>
            </a:extLst>
          </p:cNvPr>
          <p:cNvSpPr>
            <a:spLocks noGrp="1"/>
          </p:cNvSpPr>
          <p:nvPr>
            <p:ph type="title"/>
          </p:nvPr>
        </p:nvSpPr>
        <p:spPr/>
        <p:txBody>
          <a:bodyPr/>
          <a:lstStyle/>
          <a:p>
            <a:pPr algn="ctr"/>
            <a:r>
              <a:rPr lang="en-US" dirty="0">
                <a:solidFill>
                  <a:schemeClr val="accent6"/>
                </a:solidFill>
              </a:rPr>
              <a:t>Implementation sur java</a:t>
            </a:r>
            <a:endParaRPr lang="ru-RU" dirty="0">
              <a:solidFill>
                <a:schemeClr val="accent6"/>
              </a:solidFill>
            </a:endParaRPr>
          </a:p>
        </p:txBody>
      </p:sp>
      <p:pic>
        <p:nvPicPr>
          <p:cNvPr id="5" name="Рисунок 4">
            <a:extLst>
              <a:ext uri="{FF2B5EF4-FFF2-40B4-BE49-F238E27FC236}">
                <a16:creationId xmlns:a16="http://schemas.microsoft.com/office/drawing/2014/main" id="{94B4BE46-34D2-45A7-9890-2F26D25031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705" y="1637571"/>
            <a:ext cx="6744641" cy="5220429"/>
          </a:xfrm>
          <a:prstGeom prst="rect">
            <a:avLst/>
          </a:prstGeom>
        </p:spPr>
      </p:pic>
    </p:spTree>
    <p:extLst>
      <p:ext uri="{BB962C8B-B14F-4D97-AF65-F5344CB8AC3E}">
        <p14:creationId xmlns:p14="http://schemas.microsoft.com/office/powerpoint/2010/main" val="37596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Схема 10">
            <a:extLst>
              <a:ext uri="{FF2B5EF4-FFF2-40B4-BE49-F238E27FC236}">
                <a16:creationId xmlns:a16="http://schemas.microsoft.com/office/drawing/2014/main" id="{E3A7F279-5FE5-4A98-A92F-9C521343180C}"/>
              </a:ext>
            </a:extLst>
          </p:cNvPr>
          <p:cNvGraphicFramePr/>
          <p:nvPr>
            <p:extLst>
              <p:ext uri="{D42A27DB-BD31-4B8C-83A1-F6EECF244321}">
                <p14:modId xmlns:p14="http://schemas.microsoft.com/office/powerpoint/2010/main" val="629214149"/>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Рисунок 12">
            <a:extLst>
              <a:ext uri="{FF2B5EF4-FFF2-40B4-BE49-F238E27FC236}">
                <a16:creationId xmlns:a16="http://schemas.microsoft.com/office/drawing/2014/main" id="{84291150-37AF-4D36-8E8A-89398C9082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7477" y="1515718"/>
            <a:ext cx="3067671" cy="3826564"/>
          </a:xfrm>
          <a:prstGeom prst="rect">
            <a:avLst/>
          </a:prstGeom>
        </p:spPr>
      </p:pic>
      <p:pic>
        <p:nvPicPr>
          <p:cNvPr id="15" name="Рисунок 14">
            <a:extLst>
              <a:ext uri="{FF2B5EF4-FFF2-40B4-BE49-F238E27FC236}">
                <a16:creationId xmlns:a16="http://schemas.microsoft.com/office/drawing/2014/main" id="{CC5695D3-5F15-437E-BD37-0245FFFC1D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64357" y="1405870"/>
            <a:ext cx="2142869" cy="4046260"/>
          </a:xfrm>
          <a:prstGeom prst="rect">
            <a:avLst/>
          </a:prstGeom>
        </p:spPr>
      </p:pic>
      <p:pic>
        <p:nvPicPr>
          <p:cNvPr id="17" name="Рисунок 16">
            <a:extLst>
              <a:ext uri="{FF2B5EF4-FFF2-40B4-BE49-F238E27FC236}">
                <a16:creationId xmlns:a16="http://schemas.microsoft.com/office/drawing/2014/main" id="{8A1EF252-4401-4236-B135-B483061CCB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30487" y="0"/>
            <a:ext cx="1089991" cy="1089991"/>
          </a:xfrm>
          <a:prstGeom prst="rect">
            <a:avLst/>
          </a:prstGeom>
        </p:spPr>
      </p:pic>
      <p:pic>
        <p:nvPicPr>
          <p:cNvPr id="19" name="Рисунок 18">
            <a:extLst>
              <a:ext uri="{FF2B5EF4-FFF2-40B4-BE49-F238E27FC236}">
                <a16:creationId xmlns:a16="http://schemas.microsoft.com/office/drawing/2014/main" id="{B89DD5DD-3D80-4C9A-A730-F6350AF6CB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23275" y="5754757"/>
            <a:ext cx="826814" cy="1103243"/>
          </a:xfrm>
          <a:prstGeom prst="rect">
            <a:avLst/>
          </a:prstGeom>
        </p:spPr>
      </p:pic>
      <p:sp>
        <p:nvSpPr>
          <p:cNvPr id="20" name="TextBox 19">
            <a:extLst>
              <a:ext uri="{FF2B5EF4-FFF2-40B4-BE49-F238E27FC236}">
                <a16:creationId xmlns:a16="http://schemas.microsoft.com/office/drawing/2014/main" id="{88C635A7-5448-4CB7-99E2-D2E71493D565}"/>
              </a:ext>
            </a:extLst>
          </p:cNvPr>
          <p:cNvSpPr txBox="1"/>
          <p:nvPr/>
        </p:nvSpPr>
        <p:spPr>
          <a:xfrm>
            <a:off x="1232452" y="318052"/>
            <a:ext cx="2498035" cy="646331"/>
          </a:xfrm>
          <a:prstGeom prst="rect">
            <a:avLst/>
          </a:prstGeom>
          <a:noFill/>
        </p:spPr>
        <p:txBody>
          <a:bodyPr wrap="square" rtlCol="0">
            <a:spAutoFit/>
          </a:bodyPr>
          <a:lstStyle/>
          <a:p>
            <a:r>
              <a:rPr lang="en-US" dirty="0">
                <a:solidFill>
                  <a:schemeClr val="accent6"/>
                </a:solidFill>
              </a:rPr>
              <a:t>Android keystore</a:t>
            </a:r>
          </a:p>
          <a:p>
            <a:r>
              <a:rPr lang="en-US" dirty="0">
                <a:solidFill>
                  <a:schemeClr val="accent6"/>
                </a:solidFill>
              </a:rPr>
              <a:t>(</a:t>
            </a:r>
            <a:r>
              <a:rPr lang="en-US" dirty="0" err="1">
                <a:solidFill>
                  <a:schemeClr val="accent6"/>
                </a:solidFill>
              </a:rPr>
              <a:t>Tpm</a:t>
            </a:r>
            <a:r>
              <a:rPr lang="en-US" dirty="0">
                <a:solidFill>
                  <a:schemeClr val="accent6"/>
                </a:solidFill>
              </a:rPr>
              <a:t> </a:t>
            </a:r>
            <a:r>
              <a:rPr lang="en-US" dirty="0" err="1">
                <a:solidFill>
                  <a:schemeClr val="accent6"/>
                </a:solidFill>
              </a:rPr>
              <a:t>logiciel</a:t>
            </a:r>
            <a:r>
              <a:rPr lang="en-US" dirty="0">
                <a:solidFill>
                  <a:schemeClr val="accent6"/>
                </a:solidFill>
              </a:rPr>
              <a:t>)</a:t>
            </a:r>
            <a:endParaRPr lang="ru-RU" dirty="0">
              <a:solidFill>
                <a:schemeClr val="accent6"/>
              </a:solidFill>
            </a:endParaRPr>
          </a:p>
        </p:txBody>
      </p:sp>
      <p:sp>
        <p:nvSpPr>
          <p:cNvPr id="21" name="TextBox 20">
            <a:extLst>
              <a:ext uri="{FF2B5EF4-FFF2-40B4-BE49-F238E27FC236}">
                <a16:creationId xmlns:a16="http://schemas.microsoft.com/office/drawing/2014/main" id="{57A2F45C-62DB-4E5A-B498-91B8A9166D63}"/>
              </a:ext>
            </a:extLst>
          </p:cNvPr>
          <p:cNvSpPr txBox="1"/>
          <p:nvPr/>
        </p:nvSpPr>
        <p:spPr>
          <a:xfrm>
            <a:off x="8328991" y="6112565"/>
            <a:ext cx="1739348" cy="369332"/>
          </a:xfrm>
          <a:prstGeom prst="rect">
            <a:avLst/>
          </a:prstGeom>
          <a:noFill/>
        </p:spPr>
        <p:txBody>
          <a:bodyPr wrap="square" rtlCol="0">
            <a:spAutoFit/>
          </a:bodyPr>
          <a:lstStyle/>
          <a:p>
            <a:r>
              <a:rPr lang="en-US" dirty="0">
                <a:solidFill>
                  <a:schemeClr val="accent6"/>
                </a:solidFill>
              </a:rPr>
              <a:t>TPM 2.0 chip</a:t>
            </a:r>
            <a:endParaRPr lang="ru-RU" dirty="0">
              <a:solidFill>
                <a:schemeClr val="accent6"/>
              </a:solidFill>
            </a:endParaRPr>
          </a:p>
        </p:txBody>
      </p:sp>
    </p:spTree>
    <p:extLst>
      <p:ext uri="{BB962C8B-B14F-4D97-AF65-F5344CB8AC3E}">
        <p14:creationId xmlns:p14="http://schemas.microsoft.com/office/powerpoint/2010/main" val="424435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mph" presetSubtype="0" fill="hold" grpId="0" nodeType="clickEffect">
                                  <p:stCondLst>
                                    <p:cond delay="0"/>
                                  </p:stCondLst>
                                  <p:childTnLst>
                                    <p:animClr clrSpc="hsl" dir="cw">
                                      <p:cBhvr override="childStyle">
                                        <p:cTn id="21" dur="500" fill="hold"/>
                                        <p:tgtEl>
                                          <p:spTgt spid="11">
                                            <p:graphicEl>
                                              <a:dgm id="{04DD9FFD-AAFC-48E6-B18D-8D7C97699F84}"/>
                                            </p:graphicEl>
                                          </p:spTgt>
                                        </p:tgtEl>
                                        <p:attrNameLst>
                                          <p:attrName>style.color</p:attrName>
                                        </p:attrNameLst>
                                      </p:cBhvr>
                                      <p:by>
                                        <p:hsl h="7200000" s="0" l="0"/>
                                      </p:by>
                                    </p:animClr>
                                    <p:animClr clrSpc="hsl" dir="cw">
                                      <p:cBhvr>
                                        <p:cTn id="22" dur="500" fill="hold"/>
                                        <p:tgtEl>
                                          <p:spTgt spid="11">
                                            <p:graphicEl>
                                              <a:dgm id="{04DD9FFD-AAFC-48E6-B18D-8D7C97699F84}"/>
                                            </p:graphicEl>
                                          </p:spTgt>
                                        </p:tgtEl>
                                        <p:attrNameLst>
                                          <p:attrName>fillcolor</p:attrName>
                                        </p:attrNameLst>
                                      </p:cBhvr>
                                      <p:by>
                                        <p:hsl h="7200000" s="0" l="0"/>
                                      </p:by>
                                    </p:animClr>
                                    <p:animClr clrSpc="hsl" dir="cw">
                                      <p:cBhvr>
                                        <p:cTn id="23" dur="500" fill="hold"/>
                                        <p:tgtEl>
                                          <p:spTgt spid="11">
                                            <p:graphicEl>
                                              <a:dgm id="{04DD9FFD-AAFC-48E6-B18D-8D7C97699F84}"/>
                                            </p:graphicEl>
                                          </p:spTgt>
                                        </p:tgtEl>
                                        <p:attrNameLst>
                                          <p:attrName>stroke.color</p:attrName>
                                        </p:attrNameLst>
                                      </p:cBhvr>
                                      <p:by>
                                        <p:hsl h="7200000" s="0" l="0"/>
                                      </p:by>
                                    </p:animClr>
                                    <p:set>
                                      <p:cBhvr>
                                        <p:cTn id="24" dur="500" fill="hold"/>
                                        <p:tgtEl>
                                          <p:spTgt spid="11">
                                            <p:graphicEl>
                                              <a:dgm id="{04DD9FFD-AAFC-48E6-B18D-8D7C97699F84}"/>
                                            </p:graphicEl>
                                          </p:spTgt>
                                        </p:tgtEl>
                                        <p:attrNameLst>
                                          <p:attrName>fill.type</p:attrName>
                                        </p:attrNameLst>
                                      </p:cBhvr>
                                      <p:to>
                                        <p:strVal val="solid"/>
                                      </p:to>
                                    </p:set>
                                  </p:childTnLst>
                                </p:cTn>
                              </p:par>
                              <p:par>
                                <p:cTn id="25" presetID="21" presetClass="emph" presetSubtype="0" fill="hold" grpId="0" nodeType="withEffect">
                                  <p:stCondLst>
                                    <p:cond delay="0"/>
                                  </p:stCondLst>
                                  <p:childTnLst>
                                    <p:animClr clrSpc="hsl" dir="cw">
                                      <p:cBhvr override="childStyle">
                                        <p:cTn id="26" dur="500" fill="hold"/>
                                        <p:tgtEl>
                                          <p:spTgt spid="11">
                                            <p:graphicEl>
                                              <a:dgm id="{1221CD2F-7E32-457E-AA6E-5A88423CE78B}"/>
                                            </p:graphicEl>
                                          </p:spTgt>
                                        </p:tgtEl>
                                        <p:attrNameLst>
                                          <p:attrName>style.color</p:attrName>
                                        </p:attrNameLst>
                                      </p:cBhvr>
                                      <p:by>
                                        <p:hsl h="7200000" s="0" l="0"/>
                                      </p:by>
                                    </p:animClr>
                                    <p:animClr clrSpc="hsl" dir="cw">
                                      <p:cBhvr>
                                        <p:cTn id="27" dur="500" fill="hold"/>
                                        <p:tgtEl>
                                          <p:spTgt spid="11">
                                            <p:graphicEl>
                                              <a:dgm id="{1221CD2F-7E32-457E-AA6E-5A88423CE78B}"/>
                                            </p:graphicEl>
                                          </p:spTgt>
                                        </p:tgtEl>
                                        <p:attrNameLst>
                                          <p:attrName>fillcolor</p:attrName>
                                        </p:attrNameLst>
                                      </p:cBhvr>
                                      <p:by>
                                        <p:hsl h="7200000" s="0" l="0"/>
                                      </p:by>
                                    </p:animClr>
                                    <p:animClr clrSpc="hsl" dir="cw">
                                      <p:cBhvr>
                                        <p:cTn id="28" dur="500" fill="hold"/>
                                        <p:tgtEl>
                                          <p:spTgt spid="11">
                                            <p:graphicEl>
                                              <a:dgm id="{1221CD2F-7E32-457E-AA6E-5A88423CE78B}"/>
                                            </p:graphicEl>
                                          </p:spTgt>
                                        </p:tgtEl>
                                        <p:attrNameLst>
                                          <p:attrName>stroke.color</p:attrName>
                                        </p:attrNameLst>
                                      </p:cBhvr>
                                      <p:by>
                                        <p:hsl h="7200000" s="0" l="0"/>
                                      </p:by>
                                    </p:animClr>
                                    <p:set>
                                      <p:cBhvr>
                                        <p:cTn id="29" dur="500" fill="hold"/>
                                        <p:tgtEl>
                                          <p:spTgt spid="11">
                                            <p:graphicEl>
                                              <a:dgm id="{1221CD2F-7E32-457E-AA6E-5A88423CE78B}"/>
                                            </p:graphicEl>
                                          </p:spTgt>
                                        </p:tgtEl>
                                        <p:attrNameLst>
                                          <p:attrName>fill.type</p:attrName>
                                        </p:attrNameLst>
                                      </p:cBhvr>
                                      <p:to>
                                        <p:strVal val="solid"/>
                                      </p:to>
                                    </p:set>
                                  </p:childTnLst>
                                </p:cTn>
                              </p:par>
                              <p:par>
                                <p:cTn id="30" presetID="21" presetClass="emph" presetSubtype="0" fill="hold" grpId="0" nodeType="withEffect">
                                  <p:stCondLst>
                                    <p:cond delay="0"/>
                                  </p:stCondLst>
                                  <p:childTnLst>
                                    <p:animClr clrSpc="hsl" dir="cw">
                                      <p:cBhvr override="childStyle">
                                        <p:cTn id="31" dur="500" fill="hold"/>
                                        <p:tgtEl>
                                          <p:spTgt spid="11">
                                            <p:graphicEl>
                                              <a:dgm id="{3B2C52AC-0E80-4768-8198-2339607B8286}"/>
                                            </p:graphicEl>
                                          </p:spTgt>
                                        </p:tgtEl>
                                        <p:attrNameLst>
                                          <p:attrName>style.color</p:attrName>
                                        </p:attrNameLst>
                                      </p:cBhvr>
                                      <p:by>
                                        <p:hsl h="7200000" s="0" l="0"/>
                                      </p:by>
                                    </p:animClr>
                                    <p:animClr clrSpc="hsl" dir="cw">
                                      <p:cBhvr>
                                        <p:cTn id="32" dur="500" fill="hold"/>
                                        <p:tgtEl>
                                          <p:spTgt spid="11">
                                            <p:graphicEl>
                                              <a:dgm id="{3B2C52AC-0E80-4768-8198-2339607B8286}"/>
                                            </p:graphicEl>
                                          </p:spTgt>
                                        </p:tgtEl>
                                        <p:attrNameLst>
                                          <p:attrName>fillcolor</p:attrName>
                                        </p:attrNameLst>
                                      </p:cBhvr>
                                      <p:by>
                                        <p:hsl h="7200000" s="0" l="0"/>
                                      </p:by>
                                    </p:animClr>
                                    <p:animClr clrSpc="hsl" dir="cw">
                                      <p:cBhvr>
                                        <p:cTn id="33" dur="500" fill="hold"/>
                                        <p:tgtEl>
                                          <p:spTgt spid="11">
                                            <p:graphicEl>
                                              <a:dgm id="{3B2C52AC-0E80-4768-8198-2339607B8286}"/>
                                            </p:graphicEl>
                                          </p:spTgt>
                                        </p:tgtEl>
                                        <p:attrNameLst>
                                          <p:attrName>stroke.color</p:attrName>
                                        </p:attrNameLst>
                                      </p:cBhvr>
                                      <p:by>
                                        <p:hsl h="7200000" s="0" l="0"/>
                                      </p:by>
                                    </p:animClr>
                                    <p:set>
                                      <p:cBhvr>
                                        <p:cTn id="34" dur="500" fill="hold"/>
                                        <p:tgtEl>
                                          <p:spTgt spid="11">
                                            <p:graphicEl>
                                              <a:dgm id="{3B2C52AC-0E80-4768-8198-2339607B8286}"/>
                                            </p:graphicEl>
                                          </p:spTgt>
                                        </p:tgtEl>
                                        <p:attrNameLst>
                                          <p:attrName>fill.type</p:attrName>
                                        </p:attrNameLst>
                                      </p:cBhvr>
                                      <p:to>
                                        <p:strVal val="solid"/>
                                      </p:to>
                                    </p:set>
                                  </p:childTnLst>
                                </p:cTn>
                              </p:par>
                              <p:par>
                                <p:cTn id="35" presetID="21" presetClass="emph" presetSubtype="0" fill="hold" grpId="0" nodeType="withEffect">
                                  <p:stCondLst>
                                    <p:cond delay="0"/>
                                  </p:stCondLst>
                                  <p:childTnLst>
                                    <p:animClr clrSpc="hsl" dir="cw">
                                      <p:cBhvr override="childStyle">
                                        <p:cTn id="36" dur="500" fill="hold"/>
                                        <p:tgtEl>
                                          <p:spTgt spid="11">
                                            <p:graphicEl>
                                              <a:dgm id="{E0D0BBDA-99A2-4925-A463-1D8A4223220C}"/>
                                            </p:graphicEl>
                                          </p:spTgt>
                                        </p:tgtEl>
                                        <p:attrNameLst>
                                          <p:attrName>style.color</p:attrName>
                                        </p:attrNameLst>
                                      </p:cBhvr>
                                      <p:by>
                                        <p:hsl h="7200000" s="0" l="0"/>
                                      </p:by>
                                    </p:animClr>
                                    <p:animClr clrSpc="hsl" dir="cw">
                                      <p:cBhvr>
                                        <p:cTn id="37" dur="500" fill="hold"/>
                                        <p:tgtEl>
                                          <p:spTgt spid="11">
                                            <p:graphicEl>
                                              <a:dgm id="{E0D0BBDA-99A2-4925-A463-1D8A4223220C}"/>
                                            </p:graphicEl>
                                          </p:spTgt>
                                        </p:tgtEl>
                                        <p:attrNameLst>
                                          <p:attrName>fillcolor</p:attrName>
                                        </p:attrNameLst>
                                      </p:cBhvr>
                                      <p:by>
                                        <p:hsl h="7200000" s="0" l="0"/>
                                      </p:by>
                                    </p:animClr>
                                    <p:animClr clrSpc="hsl" dir="cw">
                                      <p:cBhvr>
                                        <p:cTn id="38" dur="500" fill="hold"/>
                                        <p:tgtEl>
                                          <p:spTgt spid="11">
                                            <p:graphicEl>
                                              <a:dgm id="{E0D0BBDA-99A2-4925-A463-1D8A4223220C}"/>
                                            </p:graphicEl>
                                          </p:spTgt>
                                        </p:tgtEl>
                                        <p:attrNameLst>
                                          <p:attrName>stroke.color</p:attrName>
                                        </p:attrNameLst>
                                      </p:cBhvr>
                                      <p:by>
                                        <p:hsl h="7200000" s="0" l="0"/>
                                      </p:by>
                                    </p:animClr>
                                    <p:set>
                                      <p:cBhvr>
                                        <p:cTn id="39" dur="500" fill="hold"/>
                                        <p:tgtEl>
                                          <p:spTgt spid="11">
                                            <p:graphicEl>
                                              <a:dgm id="{E0D0BBDA-99A2-4925-A463-1D8A4223220C}"/>
                                            </p:graphicEl>
                                          </p:spTgt>
                                        </p:tgtEl>
                                        <p:attrNameLst>
                                          <p:attrName>fill.type</p:attrName>
                                        </p:attrNameLst>
                                      </p:cBhvr>
                                      <p:to>
                                        <p:strVal val="solid"/>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down)">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circle(in)">
                                      <p:cBhvr>
                                        <p:cTn id="49" dur="20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down)">
                                      <p:cBhvr>
                                        <p:cTn id="5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p:bldSub>
      </p:bldGraphic>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F12BB0-D64B-4FFA-9796-82239EFE8B0E}"/>
              </a:ext>
            </a:extLst>
          </p:cNvPr>
          <p:cNvSpPr txBox="1"/>
          <p:nvPr/>
        </p:nvSpPr>
        <p:spPr>
          <a:xfrm>
            <a:off x="0" y="0"/>
            <a:ext cx="7834964" cy="3693319"/>
          </a:xfrm>
          <a:prstGeom prst="rect">
            <a:avLst/>
          </a:prstGeom>
          <a:noFill/>
        </p:spPr>
        <p:txBody>
          <a:bodyPr wrap="square" rtlCol="0">
            <a:spAutoFit/>
          </a:bodyPr>
          <a:lstStyle/>
          <a:p>
            <a:r>
              <a:rPr lang="en-US" dirty="0">
                <a:solidFill>
                  <a:schemeClr val="accent6"/>
                </a:solidFill>
              </a:rPr>
              <a:t>65 A Uppercase A </a:t>
            </a:r>
          </a:p>
          <a:p>
            <a:r>
              <a:rPr lang="en-US" dirty="0">
                <a:solidFill>
                  <a:schemeClr val="accent6"/>
                </a:solidFill>
              </a:rPr>
              <a:t>66 B Uppercase B </a:t>
            </a:r>
          </a:p>
          <a:p>
            <a:r>
              <a:rPr lang="en-US" dirty="0">
                <a:solidFill>
                  <a:schemeClr val="accent6"/>
                </a:solidFill>
              </a:rPr>
              <a:t>67 C Uppercase C </a:t>
            </a:r>
          </a:p>
          <a:p>
            <a:r>
              <a:rPr lang="en-US" dirty="0">
                <a:solidFill>
                  <a:schemeClr val="accent6"/>
                </a:solidFill>
              </a:rPr>
              <a:t>68 D Uppercase D </a:t>
            </a:r>
          </a:p>
          <a:p>
            <a:r>
              <a:rPr lang="en-US" dirty="0">
                <a:solidFill>
                  <a:schemeClr val="accent6"/>
                </a:solidFill>
              </a:rPr>
              <a:t>69 E Uppercase E </a:t>
            </a:r>
          </a:p>
          <a:p>
            <a:r>
              <a:rPr lang="en-US" dirty="0">
                <a:solidFill>
                  <a:schemeClr val="accent6"/>
                </a:solidFill>
              </a:rPr>
              <a:t>70 F Uppercase F </a:t>
            </a:r>
          </a:p>
          <a:p>
            <a:r>
              <a:rPr lang="en-US" dirty="0">
                <a:solidFill>
                  <a:schemeClr val="accent6"/>
                </a:solidFill>
              </a:rPr>
              <a:t>71 G Uppercase G </a:t>
            </a:r>
          </a:p>
          <a:p>
            <a:r>
              <a:rPr lang="en-US" dirty="0">
                <a:solidFill>
                  <a:schemeClr val="accent6"/>
                </a:solidFill>
              </a:rPr>
              <a:t>72 H Uppercase H </a:t>
            </a:r>
          </a:p>
          <a:p>
            <a:r>
              <a:rPr lang="en-US" dirty="0">
                <a:solidFill>
                  <a:schemeClr val="accent6"/>
                </a:solidFill>
              </a:rPr>
              <a:t>73 I Uppercase I </a:t>
            </a:r>
          </a:p>
          <a:p>
            <a:r>
              <a:rPr lang="en-US" dirty="0">
                <a:solidFill>
                  <a:schemeClr val="accent6"/>
                </a:solidFill>
              </a:rPr>
              <a:t>74 J Uppercase J </a:t>
            </a:r>
          </a:p>
          <a:p>
            <a:r>
              <a:rPr lang="en-US" dirty="0">
                <a:solidFill>
                  <a:schemeClr val="accent6"/>
                </a:solidFill>
              </a:rPr>
              <a:t>75 K Uppercase K </a:t>
            </a:r>
          </a:p>
          <a:p>
            <a:r>
              <a:rPr lang="en-US" dirty="0">
                <a:solidFill>
                  <a:schemeClr val="accent6"/>
                </a:solidFill>
              </a:rPr>
              <a:t>76 L Uppercase L </a:t>
            </a:r>
          </a:p>
          <a:p>
            <a:r>
              <a:rPr lang="en-US" dirty="0">
                <a:solidFill>
                  <a:schemeClr val="accent6"/>
                </a:solidFill>
              </a:rPr>
              <a:t>77 M Uppercase M</a:t>
            </a:r>
            <a:endParaRPr lang="ru-RU" dirty="0">
              <a:solidFill>
                <a:schemeClr val="accent6"/>
              </a:solidFill>
            </a:endParaRPr>
          </a:p>
        </p:txBody>
      </p:sp>
      <p:sp>
        <p:nvSpPr>
          <p:cNvPr id="5" name="TextBox 4">
            <a:extLst>
              <a:ext uri="{FF2B5EF4-FFF2-40B4-BE49-F238E27FC236}">
                <a16:creationId xmlns:a16="http://schemas.microsoft.com/office/drawing/2014/main" id="{9B1BF7CB-E0CF-405B-B264-450BFCCFA152}"/>
              </a:ext>
            </a:extLst>
          </p:cNvPr>
          <p:cNvSpPr txBox="1"/>
          <p:nvPr/>
        </p:nvSpPr>
        <p:spPr>
          <a:xfrm>
            <a:off x="0" y="3542098"/>
            <a:ext cx="2035622" cy="3416320"/>
          </a:xfrm>
          <a:prstGeom prst="rect">
            <a:avLst/>
          </a:prstGeom>
          <a:noFill/>
        </p:spPr>
        <p:txBody>
          <a:bodyPr wrap="none" rtlCol="0">
            <a:spAutoFit/>
          </a:bodyPr>
          <a:lstStyle/>
          <a:p>
            <a:r>
              <a:rPr lang="en-US" dirty="0">
                <a:solidFill>
                  <a:schemeClr val="accent6"/>
                </a:solidFill>
              </a:rPr>
              <a:t>78 N Uppercase N </a:t>
            </a:r>
          </a:p>
          <a:p>
            <a:r>
              <a:rPr lang="en-US" dirty="0">
                <a:solidFill>
                  <a:schemeClr val="accent6"/>
                </a:solidFill>
              </a:rPr>
              <a:t>79 O Uppercase O </a:t>
            </a:r>
          </a:p>
          <a:p>
            <a:r>
              <a:rPr lang="en-US" dirty="0">
                <a:solidFill>
                  <a:schemeClr val="accent6"/>
                </a:solidFill>
              </a:rPr>
              <a:t>80 P Uppercase P </a:t>
            </a:r>
          </a:p>
          <a:p>
            <a:r>
              <a:rPr lang="en-US" dirty="0">
                <a:solidFill>
                  <a:schemeClr val="accent6"/>
                </a:solidFill>
              </a:rPr>
              <a:t>81 Q Uppercase Q </a:t>
            </a:r>
          </a:p>
          <a:p>
            <a:r>
              <a:rPr lang="en-US" dirty="0">
                <a:solidFill>
                  <a:schemeClr val="accent6"/>
                </a:solidFill>
              </a:rPr>
              <a:t>82 R Uppercase R </a:t>
            </a:r>
          </a:p>
          <a:p>
            <a:r>
              <a:rPr lang="en-US" dirty="0">
                <a:solidFill>
                  <a:schemeClr val="accent6"/>
                </a:solidFill>
              </a:rPr>
              <a:t>83 S Uppercase S </a:t>
            </a:r>
          </a:p>
          <a:p>
            <a:r>
              <a:rPr lang="en-US" dirty="0">
                <a:solidFill>
                  <a:schemeClr val="accent6"/>
                </a:solidFill>
              </a:rPr>
              <a:t>84 T Uppercase T </a:t>
            </a:r>
          </a:p>
          <a:p>
            <a:r>
              <a:rPr lang="en-US" dirty="0">
                <a:solidFill>
                  <a:schemeClr val="accent6"/>
                </a:solidFill>
              </a:rPr>
              <a:t>85 U Uppercase U </a:t>
            </a:r>
          </a:p>
          <a:p>
            <a:r>
              <a:rPr lang="en-US" dirty="0">
                <a:solidFill>
                  <a:schemeClr val="accent6"/>
                </a:solidFill>
              </a:rPr>
              <a:t>86 V Uppercase V </a:t>
            </a:r>
          </a:p>
          <a:p>
            <a:r>
              <a:rPr lang="en-US" dirty="0">
                <a:solidFill>
                  <a:schemeClr val="accent6"/>
                </a:solidFill>
              </a:rPr>
              <a:t>87 W Uppercase W </a:t>
            </a:r>
          </a:p>
          <a:p>
            <a:r>
              <a:rPr lang="en-US" dirty="0">
                <a:solidFill>
                  <a:schemeClr val="accent6"/>
                </a:solidFill>
              </a:rPr>
              <a:t>88 X Uppercase X </a:t>
            </a:r>
          </a:p>
          <a:p>
            <a:r>
              <a:rPr lang="en-US" dirty="0">
                <a:solidFill>
                  <a:schemeClr val="accent6"/>
                </a:solidFill>
              </a:rPr>
              <a:t>89 Y Uppercase Y</a:t>
            </a:r>
            <a:endParaRPr lang="ru-RU" dirty="0">
              <a:solidFill>
                <a:schemeClr val="accent6"/>
              </a:solidFill>
            </a:endParaRPr>
          </a:p>
        </p:txBody>
      </p:sp>
      <p:sp>
        <p:nvSpPr>
          <p:cNvPr id="6" name="TextBox 5">
            <a:extLst>
              <a:ext uri="{FF2B5EF4-FFF2-40B4-BE49-F238E27FC236}">
                <a16:creationId xmlns:a16="http://schemas.microsoft.com/office/drawing/2014/main" id="{D1D4CCD7-C0B6-44DC-9670-E2CF0CC1D803}"/>
              </a:ext>
            </a:extLst>
          </p:cNvPr>
          <p:cNvSpPr txBox="1"/>
          <p:nvPr/>
        </p:nvSpPr>
        <p:spPr>
          <a:xfrm>
            <a:off x="1871993" y="0"/>
            <a:ext cx="3735061" cy="7017306"/>
          </a:xfrm>
          <a:prstGeom prst="rect">
            <a:avLst/>
          </a:prstGeom>
          <a:noFill/>
        </p:spPr>
        <p:txBody>
          <a:bodyPr wrap="none" rtlCol="0">
            <a:spAutoFit/>
          </a:bodyPr>
          <a:lstStyle/>
          <a:p>
            <a:r>
              <a:rPr lang="en-US" dirty="0">
                <a:solidFill>
                  <a:schemeClr val="accent6"/>
                </a:solidFill>
              </a:rPr>
              <a:t>90 Z Uppercase Z 	121 y Lowercase y</a:t>
            </a:r>
          </a:p>
          <a:p>
            <a:r>
              <a:rPr lang="en-US" dirty="0">
                <a:solidFill>
                  <a:schemeClr val="accent6"/>
                </a:solidFill>
              </a:rPr>
              <a:t>97 a Lowercase a 	122 z Lowercase z</a:t>
            </a:r>
          </a:p>
          <a:p>
            <a:r>
              <a:rPr lang="en-US" dirty="0">
                <a:solidFill>
                  <a:schemeClr val="accent6"/>
                </a:solidFill>
              </a:rPr>
              <a:t>98 b Lowercase b </a:t>
            </a:r>
          </a:p>
          <a:p>
            <a:r>
              <a:rPr lang="en-US" dirty="0">
                <a:solidFill>
                  <a:schemeClr val="accent6"/>
                </a:solidFill>
              </a:rPr>
              <a:t>99 c Lowercase c </a:t>
            </a:r>
          </a:p>
          <a:p>
            <a:r>
              <a:rPr lang="en-US" dirty="0">
                <a:solidFill>
                  <a:schemeClr val="accent6"/>
                </a:solidFill>
              </a:rPr>
              <a:t>100 d Lowercase d </a:t>
            </a:r>
          </a:p>
          <a:p>
            <a:r>
              <a:rPr lang="en-US" dirty="0">
                <a:solidFill>
                  <a:schemeClr val="accent6"/>
                </a:solidFill>
              </a:rPr>
              <a:t>101 e Lowercase e </a:t>
            </a:r>
          </a:p>
          <a:p>
            <a:r>
              <a:rPr lang="en-US" dirty="0">
                <a:solidFill>
                  <a:schemeClr val="accent6"/>
                </a:solidFill>
              </a:rPr>
              <a:t>102 f Lowercase f </a:t>
            </a:r>
          </a:p>
          <a:p>
            <a:r>
              <a:rPr lang="en-US" dirty="0">
                <a:solidFill>
                  <a:schemeClr val="accent6"/>
                </a:solidFill>
              </a:rPr>
              <a:t>103 g Lowercase g </a:t>
            </a:r>
          </a:p>
          <a:p>
            <a:r>
              <a:rPr lang="en-US" dirty="0">
                <a:solidFill>
                  <a:schemeClr val="accent6"/>
                </a:solidFill>
              </a:rPr>
              <a:t>104 h Lowercase h </a:t>
            </a:r>
          </a:p>
          <a:p>
            <a:r>
              <a:rPr lang="en-US" dirty="0">
                <a:solidFill>
                  <a:schemeClr val="accent6"/>
                </a:solidFill>
              </a:rPr>
              <a:t>105 </a:t>
            </a:r>
            <a:r>
              <a:rPr lang="en-US" dirty="0" err="1">
                <a:solidFill>
                  <a:schemeClr val="accent6"/>
                </a:solidFill>
              </a:rPr>
              <a:t>i</a:t>
            </a:r>
            <a:r>
              <a:rPr lang="en-US" dirty="0">
                <a:solidFill>
                  <a:schemeClr val="accent6"/>
                </a:solidFill>
              </a:rPr>
              <a:t> Lowercase </a:t>
            </a:r>
            <a:r>
              <a:rPr lang="en-US" dirty="0" err="1">
                <a:solidFill>
                  <a:schemeClr val="accent6"/>
                </a:solidFill>
              </a:rPr>
              <a:t>i</a:t>
            </a:r>
            <a:r>
              <a:rPr lang="en-US" dirty="0">
                <a:solidFill>
                  <a:schemeClr val="accent6"/>
                </a:solidFill>
              </a:rPr>
              <a:t> </a:t>
            </a:r>
          </a:p>
          <a:p>
            <a:r>
              <a:rPr lang="en-US" dirty="0">
                <a:solidFill>
                  <a:schemeClr val="accent6"/>
                </a:solidFill>
              </a:rPr>
              <a:t>106 j Lowercase j </a:t>
            </a:r>
          </a:p>
          <a:p>
            <a:r>
              <a:rPr lang="en-US" dirty="0">
                <a:solidFill>
                  <a:schemeClr val="accent6"/>
                </a:solidFill>
              </a:rPr>
              <a:t>107 k Lowercase k </a:t>
            </a:r>
          </a:p>
          <a:p>
            <a:r>
              <a:rPr lang="en-US" dirty="0">
                <a:solidFill>
                  <a:schemeClr val="accent6"/>
                </a:solidFill>
              </a:rPr>
              <a:t>108 l Lowercase l </a:t>
            </a:r>
          </a:p>
          <a:p>
            <a:r>
              <a:rPr lang="en-US" dirty="0">
                <a:solidFill>
                  <a:schemeClr val="accent6"/>
                </a:solidFill>
              </a:rPr>
              <a:t>109 m Lowercase m </a:t>
            </a:r>
          </a:p>
          <a:p>
            <a:r>
              <a:rPr lang="en-US" dirty="0">
                <a:solidFill>
                  <a:schemeClr val="accent6"/>
                </a:solidFill>
              </a:rPr>
              <a:t>110 n Lowercase n </a:t>
            </a:r>
          </a:p>
          <a:p>
            <a:r>
              <a:rPr lang="en-US" dirty="0">
                <a:solidFill>
                  <a:schemeClr val="accent6"/>
                </a:solidFill>
              </a:rPr>
              <a:t>111 o Lowercase o </a:t>
            </a:r>
          </a:p>
          <a:p>
            <a:r>
              <a:rPr lang="en-US" dirty="0">
                <a:solidFill>
                  <a:schemeClr val="accent6"/>
                </a:solidFill>
              </a:rPr>
              <a:t>112 p Lowercase p </a:t>
            </a:r>
          </a:p>
          <a:p>
            <a:r>
              <a:rPr lang="en-US" dirty="0">
                <a:solidFill>
                  <a:schemeClr val="accent6"/>
                </a:solidFill>
              </a:rPr>
              <a:t>113 q Lowercase q </a:t>
            </a:r>
          </a:p>
          <a:p>
            <a:r>
              <a:rPr lang="en-US" dirty="0">
                <a:solidFill>
                  <a:schemeClr val="accent6"/>
                </a:solidFill>
              </a:rPr>
              <a:t>114 r Lowercase r </a:t>
            </a:r>
          </a:p>
          <a:p>
            <a:r>
              <a:rPr lang="en-US" dirty="0">
                <a:solidFill>
                  <a:schemeClr val="accent6"/>
                </a:solidFill>
              </a:rPr>
              <a:t>115 s Lowercase s </a:t>
            </a:r>
          </a:p>
          <a:p>
            <a:r>
              <a:rPr lang="en-US" dirty="0">
                <a:solidFill>
                  <a:schemeClr val="accent6"/>
                </a:solidFill>
              </a:rPr>
              <a:t>116 t Lowercase t </a:t>
            </a:r>
          </a:p>
          <a:p>
            <a:r>
              <a:rPr lang="en-US" dirty="0">
                <a:solidFill>
                  <a:schemeClr val="accent6"/>
                </a:solidFill>
              </a:rPr>
              <a:t>117 u Lowercase u </a:t>
            </a:r>
          </a:p>
          <a:p>
            <a:r>
              <a:rPr lang="en-US" dirty="0">
                <a:solidFill>
                  <a:schemeClr val="accent6"/>
                </a:solidFill>
              </a:rPr>
              <a:t>118 v Lowercase v</a:t>
            </a:r>
          </a:p>
          <a:p>
            <a:r>
              <a:rPr lang="en-US" dirty="0">
                <a:solidFill>
                  <a:schemeClr val="accent6"/>
                </a:solidFill>
              </a:rPr>
              <a:t>119 w Lowercase w</a:t>
            </a:r>
          </a:p>
          <a:p>
            <a:r>
              <a:rPr lang="en-US" dirty="0">
                <a:solidFill>
                  <a:schemeClr val="accent6"/>
                </a:solidFill>
              </a:rPr>
              <a:t>120 x Lowercase x</a:t>
            </a:r>
            <a:endParaRPr lang="ru-RU" dirty="0">
              <a:solidFill>
                <a:schemeClr val="accent6"/>
              </a:solidFill>
            </a:endParaRPr>
          </a:p>
        </p:txBody>
      </p:sp>
      <p:sp>
        <p:nvSpPr>
          <p:cNvPr id="19" name="Прямоугольник 18">
            <a:extLst>
              <a:ext uri="{FF2B5EF4-FFF2-40B4-BE49-F238E27FC236}">
                <a16:creationId xmlns:a16="http://schemas.microsoft.com/office/drawing/2014/main" id="{FE113FA2-8CFA-473D-9296-C6F186B5B91D}"/>
              </a:ext>
            </a:extLst>
          </p:cNvPr>
          <p:cNvSpPr/>
          <p:nvPr/>
        </p:nvSpPr>
        <p:spPr>
          <a:xfrm>
            <a:off x="4562375" y="1665171"/>
            <a:ext cx="6285297" cy="43024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Rectangle 6">
            <a:extLst>
              <a:ext uri="{FF2B5EF4-FFF2-40B4-BE49-F238E27FC236}">
                <a16:creationId xmlns:a16="http://schemas.microsoft.com/office/drawing/2014/main" id="{66012B0D-2767-4A79-9B1B-42997CC6C3BE}"/>
              </a:ext>
            </a:extLst>
          </p:cNvPr>
          <p:cNvSpPr>
            <a:spLocks noChangeArrowheads="1"/>
          </p:cNvSpPr>
          <p:nvPr/>
        </p:nvSpPr>
        <p:spPr bwMode="auto">
          <a:xfrm>
            <a:off x="6096000" y="2367171"/>
            <a:ext cx="3157086"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1" i="0" u="none" strike="noStrike" cap="none" normalizeH="0" baseline="0" dirty="0">
                <a:ln>
                  <a:noFill/>
                </a:ln>
                <a:solidFill>
                  <a:schemeClr val="accent6"/>
                </a:solidFill>
                <a:effectLst/>
                <a:latin typeface="Arial" panose="020B0604020202020204" pitchFamily="34" charset="0"/>
              </a:rPr>
              <a:t>h</a:t>
            </a:r>
            <a:r>
              <a:rPr kumimoji="0" lang="ru-RU" altLang="ru-RU" sz="1200" b="0" i="0" u="none" strike="noStrike" cap="none" normalizeH="0" baseline="0" dirty="0">
                <a:ln>
                  <a:noFill/>
                </a:ln>
                <a:solidFill>
                  <a:schemeClr val="accent6"/>
                </a:solidFill>
                <a:effectLst/>
                <a:latin typeface="Arial" panose="020B0604020202020204" pitchFamily="34" charset="0"/>
              </a:rPr>
              <a:t> → ASCII 104 → 104 + 3 = 107 → </a:t>
            </a:r>
            <a:r>
              <a:rPr kumimoji="0" lang="ru-RU" altLang="ru-RU" sz="1200" b="1" i="0" u="none" strike="noStrike" cap="none" normalizeH="0" baseline="0" dirty="0">
                <a:ln>
                  <a:noFill/>
                </a:ln>
                <a:solidFill>
                  <a:schemeClr val="accent6"/>
                </a:solidFill>
                <a:effectLst/>
                <a:latin typeface="Arial" panose="020B0604020202020204" pitchFamily="34" charset="0"/>
              </a:rPr>
              <a:t>k</a:t>
            </a:r>
            <a:endParaRPr kumimoji="0" lang="ru-RU" altLang="ru-RU" sz="1200" b="0" i="0" u="none" strike="noStrike" cap="none" normalizeH="0" baseline="0" dirty="0">
              <a:ln>
                <a:noFill/>
              </a:ln>
              <a:solidFill>
                <a:schemeClr val="accent6"/>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1" i="0" u="none" strike="noStrike" cap="none" normalizeH="0" baseline="0" dirty="0">
                <a:ln>
                  <a:noFill/>
                </a:ln>
                <a:solidFill>
                  <a:schemeClr val="accent6"/>
                </a:solidFill>
                <a:effectLst/>
                <a:latin typeface="Arial" panose="020B0604020202020204" pitchFamily="34" charset="0"/>
              </a:rPr>
              <a:t>e</a:t>
            </a:r>
            <a:r>
              <a:rPr kumimoji="0" lang="ru-RU" altLang="ru-RU" sz="1200" b="0" i="0" u="none" strike="noStrike" cap="none" normalizeH="0" baseline="0" dirty="0">
                <a:ln>
                  <a:noFill/>
                </a:ln>
                <a:solidFill>
                  <a:schemeClr val="accent6"/>
                </a:solidFill>
                <a:effectLst/>
                <a:latin typeface="Arial" panose="020B0604020202020204" pitchFamily="34" charset="0"/>
              </a:rPr>
              <a:t> → ASCII 101 → 101 + 3 = 104 → </a:t>
            </a:r>
            <a:r>
              <a:rPr kumimoji="0" lang="ru-RU" altLang="ru-RU" sz="1200" b="1" i="0" u="none" strike="noStrike" cap="none" normalizeH="0" baseline="0" dirty="0">
                <a:ln>
                  <a:noFill/>
                </a:ln>
                <a:solidFill>
                  <a:schemeClr val="accent6"/>
                </a:solidFill>
                <a:effectLst/>
                <a:latin typeface="Arial" panose="020B0604020202020204" pitchFamily="34" charset="0"/>
              </a:rPr>
              <a:t>h</a:t>
            </a:r>
            <a:endParaRPr kumimoji="0" lang="ru-RU" altLang="ru-RU" sz="1200" b="0" i="0" u="none" strike="noStrike" cap="none" normalizeH="0" baseline="0" dirty="0">
              <a:ln>
                <a:noFill/>
              </a:ln>
              <a:solidFill>
                <a:schemeClr val="accent6"/>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1" i="0" u="none" strike="noStrike" cap="none" normalizeH="0" baseline="0" dirty="0">
                <a:ln>
                  <a:noFill/>
                </a:ln>
                <a:solidFill>
                  <a:schemeClr val="accent6"/>
                </a:solidFill>
                <a:effectLst/>
                <a:latin typeface="Arial" panose="020B0604020202020204" pitchFamily="34" charset="0"/>
              </a:rPr>
              <a:t>l</a:t>
            </a:r>
            <a:r>
              <a:rPr kumimoji="0" lang="ru-RU" altLang="ru-RU" sz="1200" b="0" i="0" u="none" strike="noStrike" cap="none" normalizeH="0" baseline="0" dirty="0">
                <a:ln>
                  <a:noFill/>
                </a:ln>
                <a:solidFill>
                  <a:schemeClr val="accent6"/>
                </a:solidFill>
                <a:effectLst/>
                <a:latin typeface="Arial" panose="020B0604020202020204" pitchFamily="34" charset="0"/>
              </a:rPr>
              <a:t> → ASCII 108 → 108 + 3 = 111 → </a:t>
            </a:r>
            <a:r>
              <a:rPr kumimoji="0" lang="ru-RU" altLang="ru-RU" sz="1200" b="1" i="0" u="none" strike="noStrike" cap="none" normalizeH="0" baseline="0" dirty="0">
                <a:ln>
                  <a:noFill/>
                </a:ln>
                <a:solidFill>
                  <a:schemeClr val="accent6"/>
                </a:solidFill>
                <a:effectLst/>
                <a:latin typeface="Arial" panose="020B0604020202020204" pitchFamily="34" charset="0"/>
              </a:rPr>
              <a:t>o</a:t>
            </a:r>
            <a:endParaRPr kumimoji="0" lang="ru-RU" altLang="ru-RU" sz="1200" b="0" i="0" u="none" strike="noStrike" cap="none" normalizeH="0" baseline="0" dirty="0">
              <a:ln>
                <a:noFill/>
              </a:ln>
              <a:solidFill>
                <a:schemeClr val="accent6"/>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1" i="0" u="none" strike="noStrike" cap="none" normalizeH="0" baseline="0" dirty="0">
                <a:ln>
                  <a:noFill/>
                </a:ln>
                <a:solidFill>
                  <a:schemeClr val="accent6"/>
                </a:solidFill>
                <a:effectLst/>
                <a:latin typeface="Arial" panose="020B0604020202020204" pitchFamily="34" charset="0"/>
              </a:rPr>
              <a:t>l</a:t>
            </a:r>
            <a:r>
              <a:rPr kumimoji="0" lang="ru-RU" altLang="ru-RU" sz="1200" b="0" i="0" u="none" strike="noStrike" cap="none" normalizeH="0" baseline="0" dirty="0">
                <a:ln>
                  <a:noFill/>
                </a:ln>
                <a:solidFill>
                  <a:schemeClr val="accent6"/>
                </a:solidFill>
                <a:effectLst/>
                <a:latin typeface="Arial" panose="020B0604020202020204" pitchFamily="34" charset="0"/>
              </a:rPr>
              <a:t> → ASCII 108 → 108 + 3 = 111 → </a:t>
            </a:r>
            <a:r>
              <a:rPr kumimoji="0" lang="ru-RU" altLang="ru-RU" sz="1200" b="1" i="0" u="none" strike="noStrike" cap="none" normalizeH="0" baseline="0" dirty="0">
                <a:ln>
                  <a:noFill/>
                </a:ln>
                <a:solidFill>
                  <a:schemeClr val="accent6"/>
                </a:solidFill>
                <a:effectLst/>
                <a:latin typeface="Arial" panose="020B0604020202020204" pitchFamily="34" charset="0"/>
              </a:rPr>
              <a:t>o</a:t>
            </a:r>
            <a:endParaRPr kumimoji="0" lang="ru-RU" altLang="ru-RU" sz="1200" b="0" i="0" u="none" strike="noStrike" cap="none" normalizeH="0" baseline="0" dirty="0">
              <a:ln>
                <a:noFill/>
              </a:ln>
              <a:solidFill>
                <a:schemeClr val="accent6"/>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1" i="0" u="none" strike="noStrike" cap="none" normalizeH="0" baseline="0" dirty="0">
                <a:ln>
                  <a:noFill/>
                </a:ln>
                <a:solidFill>
                  <a:schemeClr val="accent6"/>
                </a:solidFill>
                <a:effectLst/>
                <a:latin typeface="Arial" panose="020B0604020202020204" pitchFamily="34" charset="0"/>
              </a:rPr>
              <a:t>o</a:t>
            </a:r>
            <a:r>
              <a:rPr kumimoji="0" lang="ru-RU" altLang="ru-RU" sz="1200" b="0" i="0" u="none" strike="noStrike" cap="none" normalizeH="0" baseline="0" dirty="0">
                <a:ln>
                  <a:noFill/>
                </a:ln>
                <a:solidFill>
                  <a:schemeClr val="accent6"/>
                </a:solidFill>
                <a:effectLst/>
                <a:latin typeface="Arial" panose="020B0604020202020204" pitchFamily="34" charset="0"/>
              </a:rPr>
              <a:t> → ASCII 111 → 111 + 3 = 114 → </a:t>
            </a:r>
            <a:r>
              <a:rPr kumimoji="0" lang="ru-RU" altLang="ru-RU" sz="1200" b="1" i="0" u="none" strike="noStrike" cap="none" normalizeH="0" baseline="0" dirty="0">
                <a:ln>
                  <a:noFill/>
                </a:ln>
                <a:solidFill>
                  <a:schemeClr val="accent6"/>
                </a:solidFill>
                <a:effectLst/>
                <a:latin typeface="Arial" panose="020B0604020202020204" pitchFamily="34" charset="0"/>
              </a:rPr>
              <a:t>r</a:t>
            </a:r>
            <a:endParaRPr kumimoji="0" lang="ru-RU" altLang="ru-RU" sz="1200" b="0" i="0" u="none" strike="noStrike" cap="none" normalizeH="0" baseline="0" dirty="0">
              <a:ln>
                <a:noFill/>
              </a:ln>
              <a:solidFill>
                <a:schemeClr val="accent6"/>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1" i="0" u="none" strike="noStrike" cap="none" normalizeH="0" baseline="0" dirty="0">
                <a:ln>
                  <a:noFill/>
                </a:ln>
                <a:solidFill>
                  <a:schemeClr val="accent6"/>
                </a:solidFill>
                <a:effectLst/>
                <a:latin typeface="Arial" panose="020B0604020202020204" pitchFamily="34" charset="0"/>
              </a:rPr>
              <a:t>SPACE</a:t>
            </a:r>
            <a:r>
              <a:rPr kumimoji="0" lang="ru-RU" altLang="ru-RU" sz="1200" b="0" i="0" u="none" strike="noStrike" cap="none" normalizeH="0" baseline="0" dirty="0">
                <a:ln>
                  <a:noFill/>
                </a:ln>
                <a:solidFill>
                  <a:schemeClr val="accent6"/>
                </a:solidFill>
                <a:effectLst/>
                <a:latin typeface="Arial" panose="020B0604020202020204" pitchFamily="34" charset="0"/>
              </a:rPr>
              <a:t> → ASCII 32 → 32 + 3 = 35 → </a:t>
            </a:r>
            <a:r>
              <a:rPr kumimoji="0" lang="ru-RU" altLang="ru-RU" sz="1200" b="1" i="0" u="none" strike="noStrike" cap="none" normalizeH="0" baseline="0" dirty="0">
                <a:ln>
                  <a:noFill/>
                </a:ln>
                <a:solidFill>
                  <a:schemeClr val="accent6"/>
                </a:solidFill>
                <a:effectLst/>
                <a:latin typeface="Arial" panose="020B0604020202020204" pitchFamily="34" charset="0"/>
              </a:rPr>
              <a:t>#</a:t>
            </a:r>
            <a:endParaRPr kumimoji="0" lang="ru-RU" altLang="ru-RU" sz="1200" b="0" i="0" u="none" strike="noStrike" cap="none" normalizeH="0" baseline="0" dirty="0">
              <a:ln>
                <a:noFill/>
              </a:ln>
              <a:solidFill>
                <a:schemeClr val="accent6"/>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1" i="0" u="none" strike="noStrike" cap="none" normalizeH="0" baseline="0" dirty="0">
                <a:ln>
                  <a:noFill/>
                </a:ln>
                <a:solidFill>
                  <a:schemeClr val="accent6"/>
                </a:solidFill>
                <a:effectLst/>
                <a:latin typeface="Arial" panose="020B0604020202020204" pitchFamily="34" charset="0"/>
              </a:rPr>
              <a:t>w</a:t>
            </a:r>
            <a:r>
              <a:rPr kumimoji="0" lang="ru-RU" altLang="ru-RU" sz="1200" b="0" i="0" u="none" strike="noStrike" cap="none" normalizeH="0" baseline="0" dirty="0">
                <a:ln>
                  <a:noFill/>
                </a:ln>
                <a:solidFill>
                  <a:schemeClr val="accent6"/>
                </a:solidFill>
                <a:effectLst/>
                <a:latin typeface="Arial" panose="020B0604020202020204" pitchFamily="34" charset="0"/>
              </a:rPr>
              <a:t> → ASCII 119 → 119 + 3 = 122 → </a:t>
            </a:r>
            <a:r>
              <a:rPr kumimoji="0" lang="ru-RU" altLang="ru-RU" sz="1200" b="1" i="0" u="none" strike="noStrike" cap="none" normalizeH="0" baseline="0" dirty="0">
                <a:ln>
                  <a:noFill/>
                </a:ln>
                <a:solidFill>
                  <a:schemeClr val="accent6"/>
                </a:solidFill>
                <a:effectLst/>
                <a:latin typeface="Arial" panose="020B0604020202020204" pitchFamily="34" charset="0"/>
              </a:rPr>
              <a:t>z</a:t>
            </a:r>
            <a:endParaRPr kumimoji="0" lang="ru-RU" altLang="ru-RU" sz="1200" b="0" i="0" u="none" strike="noStrike" cap="none" normalizeH="0" baseline="0" dirty="0">
              <a:ln>
                <a:noFill/>
              </a:ln>
              <a:solidFill>
                <a:schemeClr val="accent6"/>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1" i="0" u="none" strike="noStrike" cap="none" normalizeH="0" baseline="0" dirty="0">
                <a:ln>
                  <a:noFill/>
                </a:ln>
                <a:solidFill>
                  <a:schemeClr val="accent6"/>
                </a:solidFill>
                <a:effectLst/>
                <a:latin typeface="Arial" panose="020B0604020202020204" pitchFamily="34" charset="0"/>
              </a:rPr>
              <a:t>o</a:t>
            </a:r>
            <a:r>
              <a:rPr kumimoji="0" lang="ru-RU" altLang="ru-RU" sz="1200" b="0" i="0" u="none" strike="noStrike" cap="none" normalizeH="0" baseline="0" dirty="0">
                <a:ln>
                  <a:noFill/>
                </a:ln>
                <a:solidFill>
                  <a:schemeClr val="accent6"/>
                </a:solidFill>
                <a:effectLst/>
                <a:latin typeface="Arial" panose="020B0604020202020204" pitchFamily="34" charset="0"/>
              </a:rPr>
              <a:t> → ASCII 111 → 111 + 3 = 114 → </a:t>
            </a:r>
            <a:r>
              <a:rPr kumimoji="0" lang="ru-RU" altLang="ru-RU" sz="1200" b="1" i="0" u="none" strike="noStrike" cap="none" normalizeH="0" baseline="0" dirty="0">
                <a:ln>
                  <a:noFill/>
                </a:ln>
                <a:solidFill>
                  <a:schemeClr val="accent6"/>
                </a:solidFill>
                <a:effectLst/>
                <a:latin typeface="Arial" panose="020B0604020202020204" pitchFamily="34" charset="0"/>
              </a:rPr>
              <a:t>r</a:t>
            </a:r>
            <a:endParaRPr kumimoji="0" lang="ru-RU" altLang="ru-RU" sz="1200" b="0" i="0" u="none" strike="noStrike" cap="none" normalizeH="0" baseline="0" dirty="0">
              <a:ln>
                <a:noFill/>
              </a:ln>
              <a:solidFill>
                <a:schemeClr val="accent6"/>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1" i="0" u="none" strike="noStrike" cap="none" normalizeH="0" baseline="0" dirty="0">
                <a:ln>
                  <a:noFill/>
                </a:ln>
                <a:solidFill>
                  <a:schemeClr val="accent6"/>
                </a:solidFill>
                <a:effectLst/>
                <a:latin typeface="Arial" panose="020B0604020202020204" pitchFamily="34" charset="0"/>
              </a:rPr>
              <a:t>r</a:t>
            </a:r>
            <a:r>
              <a:rPr kumimoji="0" lang="ru-RU" altLang="ru-RU" sz="1200" b="0" i="0" u="none" strike="noStrike" cap="none" normalizeH="0" baseline="0" dirty="0">
                <a:ln>
                  <a:noFill/>
                </a:ln>
                <a:solidFill>
                  <a:schemeClr val="accent6"/>
                </a:solidFill>
                <a:effectLst/>
                <a:latin typeface="Arial" panose="020B0604020202020204" pitchFamily="34" charset="0"/>
              </a:rPr>
              <a:t> → ASCII 114 → 114 + 3 = 117 → </a:t>
            </a:r>
            <a:r>
              <a:rPr kumimoji="0" lang="ru-RU" altLang="ru-RU" sz="1200" b="1" i="0" u="none" strike="noStrike" cap="none" normalizeH="0" baseline="0" dirty="0">
                <a:ln>
                  <a:noFill/>
                </a:ln>
                <a:solidFill>
                  <a:schemeClr val="accent6"/>
                </a:solidFill>
                <a:effectLst/>
                <a:latin typeface="Arial" panose="020B0604020202020204" pitchFamily="34" charset="0"/>
              </a:rPr>
              <a:t>u</a:t>
            </a:r>
            <a:endParaRPr kumimoji="0" lang="ru-RU" altLang="ru-RU" sz="1200" b="0" i="0" u="none" strike="noStrike" cap="none" normalizeH="0" baseline="0" dirty="0">
              <a:ln>
                <a:noFill/>
              </a:ln>
              <a:solidFill>
                <a:schemeClr val="accent6"/>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1" i="0" u="none" strike="noStrike" cap="none" normalizeH="0" baseline="0" dirty="0">
                <a:ln>
                  <a:noFill/>
                </a:ln>
                <a:solidFill>
                  <a:schemeClr val="accent6"/>
                </a:solidFill>
                <a:effectLst/>
                <a:latin typeface="Arial" panose="020B0604020202020204" pitchFamily="34" charset="0"/>
              </a:rPr>
              <a:t>l</a:t>
            </a:r>
            <a:r>
              <a:rPr kumimoji="0" lang="ru-RU" altLang="ru-RU" sz="1200" b="0" i="0" u="none" strike="noStrike" cap="none" normalizeH="0" baseline="0" dirty="0">
                <a:ln>
                  <a:noFill/>
                </a:ln>
                <a:solidFill>
                  <a:schemeClr val="accent6"/>
                </a:solidFill>
                <a:effectLst/>
                <a:latin typeface="Arial" panose="020B0604020202020204" pitchFamily="34" charset="0"/>
              </a:rPr>
              <a:t> → ASCII 108 → 108 + 3 = 111 → </a:t>
            </a:r>
            <a:r>
              <a:rPr kumimoji="0" lang="ru-RU" altLang="ru-RU" sz="1200" b="1" i="0" u="none" strike="noStrike" cap="none" normalizeH="0" baseline="0" dirty="0">
                <a:ln>
                  <a:noFill/>
                </a:ln>
                <a:solidFill>
                  <a:schemeClr val="accent6"/>
                </a:solidFill>
                <a:effectLst/>
                <a:latin typeface="Arial" panose="020B0604020202020204" pitchFamily="34" charset="0"/>
              </a:rPr>
              <a:t>o</a:t>
            </a:r>
            <a:endParaRPr kumimoji="0" lang="ru-RU" altLang="ru-RU" sz="1200" b="0" i="0" u="none" strike="noStrike" cap="none" normalizeH="0" baseline="0" dirty="0">
              <a:ln>
                <a:noFill/>
              </a:ln>
              <a:solidFill>
                <a:schemeClr val="accent6"/>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ru-RU" altLang="ru-RU" sz="1200" b="1" i="0" u="none" strike="noStrike" cap="none" normalizeH="0" baseline="0" dirty="0">
                <a:ln>
                  <a:noFill/>
                </a:ln>
                <a:solidFill>
                  <a:schemeClr val="accent6"/>
                </a:solidFill>
                <a:effectLst/>
                <a:latin typeface="Arial" panose="020B0604020202020204" pitchFamily="34" charset="0"/>
              </a:rPr>
              <a:t>d</a:t>
            </a:r>
            <a:r>
              <a:rPr kumimoji="0" lang="ru-RU" altLang="ru-RU" sz="1200" b="0" i="0" u="none" strike="noStrike" cap="none" normalizeH="0" baseline="0" dirty="0">
                <a:ln>
                  <a:noFill/>
                </a:ln>
                <a:solidFill>
                  <a:schemeClr val="accent6"/>
                </a:solidFill>
                <a:effectLst/>
                <a:latin typeface="Arial" panose="020B0604020202020204" pitchFamily="34" charset="0"/>
              </a:rPr>
              <a:t> → ASCII 100 → 100 + 3 = 103 → </a:t>
            </a:r>
            <a:r>
              <a:rPr kumimoji="0" lang="ru-RU" altLang="ru-RU" sz="1200" b="1" i="0" u="none" strike="noStrike" cap="none" normalizeH="0" baseline="0" dirty="0">
                <a:ln>
                  <a:noFill/>
                </a:ln>
                <a:solidFill>
                  <a:schemeClr val="accent6"/>
                </a:solidFill>
                <a:effectLst/>
                <a:latin typeface="Arial" panose="020B0604020202020204" pitchFamily="34" charset="0"/>
              </a:rPr>
              <a:t>g</a:t>
            </a:r>
            <a:r>
              <a:rPr kumimoji="0" lang="ru-RU" altLang="ru-RU" sz="1200" b="0" i="0" u="none" strike="noStrike" cap="none" normalizeH="0" baseline="0" dirty="0">
                <a:ln>
                  <a:noFill/>
                </a:ln>
                <a:solidFill>
                  <a:schemeClr val="accent6"/>
                </a:solidFill>
                <a:effectLst/>
                <a:latin typeface="Arial" panose="020B0604020202020204" pitchFamily="34" charset="0"/>
              </a:rPr>
              <a:t> </a:t>
            </a:r>
          </a:p>
        </p:txBody>
      </p:sp>
    </p:spTree>
    <p:extLst>
      <p:ext uri="{BB962C8B-B14F-4D97-AF65-F5344CB8AC3E}">
        <p14:creationId xmlns:p14="http://schemas.microsoft.com/office/powerpoint/2010/main" val="3003812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145FBF-4025-4B9A-BB87-0903E416BA0B}"/>
              </a:ext>
            </a:extLst>
          </p:cNvPr>
          <p:cNvSpPr>
            <a:spLocks noGrp="1"/>
          </p:cNvSpPr>
          <p:nvPr>
            <p:ph type="title"/>
          </p:nvPr>
        </p:nvSpPr>
        <p:spPr/>
        <p:txBody>
          <a:bodyPr/>
          <a:lstStyle/>
          <a:p>
            <a:pPr algn="ctr"/>
            <a:r>
              <a:rPr lang="en-US" dirty="0">
                <a:solidFill>
                  <a:schemeClr val="accent6"/>
                </a:solidFill>
                <a:latin typeface="Algerian" panose="04020705040A02060702" pitchFamily="82" charset="0"/>
              </a:rPr>
              <a:t>SHA 256</a:t>
            </a:r>
            <a:endParaRPr lang="ru-RU" dirty="0">
              <a:solidFill>
                <a:schemeClr val="accent6"/>
              </a:solidFill>
            </a:endParaRPr>
          </a:p>
        </p:txBody>
      </p:sp>
      <p:pic>
        <p:nvPicPr>
          <p:cNvPr id="5" name="Рисунок 4">
            <a:extLst>
              <a:ext uri="{FF2B5EF4-FFF2-40B4-BE49-F238E27FC236}">
                <a16:creationId xmlns:a16="http://schemas.microsoft.com/office/drawing/2014/main" id="{9CFE5577-96AC-4E58-8655-3E8D1C0627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857" y="2227180"/>
            <a:ext cx="5714286" cy="2961905"/>
          </a:xfrm>
          <a:prstGeom prst="rect">
            <a:avLst/>
          </a:prstGeom>
        </p:spPr>
      </p:pic>
    </p:spTree>
    <p:extLst>
      <p:ext uri="{BB962C8B-B14F-4D97-AF65-F5344CB8AC3E}">
        <p14:creationId xmlns:p14="http://schemas.microsoft.com/office/powerpoint/2010/main" val="1000728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CCF100D-1085-4673-BBEE-4206B7221E4B}"/>
              </a:ext>
            </a:extLst>
          </p:cNvPr>
          <p:cNvSpPr>
            <a:spLocks noGrp="1"/>
          </p:cNvSpPr>
          <p:nvPr>
            <p:ph type="title"/>
          </p:nvPr>
        </p:nvSpPr>
        <p:spPr/>
        <p:txBody>
          <a:bodyPr>
            <a:normAutofit/>
          </a:bodyPr>
          <a:lstStyle/>
          <a:p>
            <a:pPr algn="ctr"/>
            <a:r>
              <a:rPr lang="en-US" sz="5400" dirty="0">
                <a:solidFill>
                  <a:schemeClr val="accent6"/>
                </a:solidFill>
                <a:latin typeface="Arial Rounded MT Bold" panose="020F0704030504030204" pitchFamily="34" charset="0"/>
              </a:rPr>
              <a:t>Antivirus</a:t>
            </a:r>
            <a:endParaRPr lang="ru-RU" sz="5400" dirty="0">
              <a:solidFill>
                <a:schemeClr val="accent6"/>
              </a:solidFill>
            </a:endParaRPr>
          </a:p>
        </p:txBody>
      </p:sp>
      <p:graphicFrame>
        <p:nvGraphicFramePr>
          <p:cNvPr id="6" name="Схема 5">
            <a:extLst>
              <a:ext uri="{FF2B5EF4-FFF2-40B4-BE49-F238E27FC236}">
                <a16:creationId xmlns:a16="http://schemas.microsoft.com/office/drawing/2014/main" id="{CED30FA6-FBA2-4016-BF29-B2BB5D03D4FA}"/>
              </a:ext>
            </a:extLst>
          </p:cNvPr>
          <p:cNvGraphicFramePr/>
          <p:nvPr>
            <p:extLst>
              <p:ext uri="{D42A27DB-BD31-4B8C-83A1-F6EECF244321}">
                <p14:modId xmlns:p14="http://schemas.microsoft.com/office/powerpoint/2010/main" val="331179156"/>
              </p:ext>
            </p:extLst>
          </p:nvPr>
        </p:nvGraphicFramePr>
        <p:xfrm>
          <a:off x="2099377" y="157631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Стрелка: вниз 6">
            <a:extLst>
              <a:ext uri="{FF2B5EF4-FFF2-40B4-BE49-F238E27FC236}">
                <a16:creationId xmlns:a16="http://schemas.microsoft.com/office/drawing/2014/main" id="{596315ED-D479-4F31-A8B7-5DB4B435B94F}"/>
              </a:ext>
            </a:extLst>
          </p:cNvPr>
          <p:cNvSpPr/>
          <p:nvPr/>
        </p:nvSpPr>
        <p:spPr>
          <a:xfrm>
            <a:off x="5740044" y="5574008"/>
            <a:ext cx="846666" cy="541866"/>
          </a:xfrm>
          <a:prstGeom prst="down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8" name="Стрелка: вниз 7">
            <a:extLst>
              <a:ext uri="{FF2B5EF4-FFF2-40B4-BE49-F238E27FC236}">
                <a16:creationId xmlns:a16="http://schemas.microsoft.com/office/drawing/2014/main" id="{820F35A5-0B48-45BD-A6A5-1F11AD0060B1}"/>
              </a:ext>
            </a:extLst>
          </p:cNvPr>
          <p:cNvSpPr/>
          <p:nvPr/>
        </p:nvSpPr>
        <p:spPr>
          <a:xfrm>
            <a:off x="8327636" y="5574008"/>
            <a:ext cx="846666" cy="541866"/>
          </a:xfrm>
          <a:prstGeom prst="down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9" name="Прямоугольник 8">
            <a:extLst>
              <a:ext uri="{FF2B5EF4-FFF2-40B4-BE49-F238E27FC236}">
                <a16:creationId xmlns:a16="http://schemas.microsoft.com/office/drawing/2014/main" id="{1753C285-5ED5-4CE2-B41E-B748832CAA5A}"/>
              </a:ext>
            </a:extLst>
          </p:cNvPr>
          <p:cNvSpPr/>
          <p:nvPr/>
        </p:nvSpPr>
        <p:spPr>
          <a:xfrm>
            <a:off x="3609474" y="5467148"/>
            <a:ext cx="5476774" cy="1068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0" name="TextBox 9">
            <a:extLst>
              <a:ext uri="{FF2B5EF4-FFF2-40B4-BE49-F238E27FC236}">
                <a16:creationId xmlns:a16="http://schemas.microsoft.com/office/drawing/2014/main" id="{1EFD8C99-7765-4A67-9DEA-8AB284CAA3C4}"/>
              </a:ext>
            </a:extLst>
          </p:cNvPr>
          <p:cNvSpPr txBox="1"/>
          <p:nvPr/>
        </p:nvSpPr>
        <p:spPr>
          <a:xfrm>
            <a:off x="5479582" y="6370762"/>
            <a:ext cx="1367589" cy="369332"/>
          </a:xfrm>
          <a:prstGeom prst="rect">
            <a:avLst/>
          </a:prstGeom>
          <a:noFill/>
        </p:spPr>
        <p:txBody>
          <a:bodyPr wrap="square" rtlCol="0">
            <a:spAutoFit/>
          </a:bodyPr>
          <a:lstStyle/>
          <a:p>
            <a:r>
              <a:rPr lang="en-US" dirty="0" err="1">
                <a:solidFill>
                  <a:schemeClr val="accent6"/>
                </a:solidFill>
              </a:rPr>
              <a:t>Quarantaine</a:t>
            </a:r>
            <a:endParaRPr lang="ru-RU" dirty="0">
              <a:solidFill>
                <a:schemeClr val="accent6"/>
              </a:solidFill>
            </a:endParaRPr>
          </a:p>
        </p:txBody>
      </p:sp>
      <p:sp>
        <p:nvSpPr>
          <p:cNvPr id="11" name="TextBox 10">
            <a:extLst>
              <a:ext uri="{FF2B5EF4-FFF2-40B4-BE49-F238E27FC236}">
                <a16:creationId xmlns:a16="http://schemas.microsoft.com/office/drawing/2014/main" id="{BE3D7AF5-4340-4E94-8087-D88A13F3251F}"/>
              </a:ext>
            </a:extLst>
          </p:cNvPr>
          <p:cNvSpPr txBox="1"/>
          <p:nvPr/>
        </p:nvSpPr>
        <p:spPr>
          <a:xfrm>
            <a:off x="8067174" y="6370762"/>
            <a:ext cx="1367589" cy="369332"/>
          </a:xfrm>
          <a:prstGeom prst="rect">
            <a:avLst/>
          </a:prstGeom>
          <a:noFill/>
        </p:spPr>
        <p:txBody>
          <a:bodyPr wrap="square" rtlCol="0">
            <a:spAutoFit/>
          </a:bodyPr>
          <a:lstStyle/>
          <a:p>
            <a:r>
              <a:rPr lang="en-US" dirty="0" err="1">
                <a:solidFill>
                  <a:schemeClr val="accent6"/>
                </a:solidFill>
              </a:rPr>
              <a:t>Supprimer</a:t>
            </a:r>
            <a:endParaRPr lang="ru-RU" dirty="0">
              <a:solidFill>
                <a:schemeClr val="accent6"/>
              </a:solidFill>
            </a:endParaRPr>
          </a:p>
        </p:txBody>
      </p:sp>
    </p:spTree>
    <p:extLst>
      <p:ext uri="{BB962C8B-B14F-4D97-AF65-F5344CB8AC3E}">
        <p14:creationId xmlns:p14="http://schemas.microsoft.com/office/powerpoint/2010/main" val="113008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6">
                                            <p:graphicEl>
                                              <a:dgm id="{18630144-593B-4E5C-AC7E-57516759F397}"/>
                                            </p:graphicEl>
                                          </p:spTgt>
                                        </p:tgtEl>
                                        <p:attrNameLst>
                                          <p:attrName>style.color</p:attrName>
                                        </p:attrNameLst>
                                      </p:cBhvr>
                                      <p:to>
                                        <a:schemeClr val="accent2"/>
                                      </p:to>
                                    </p:animClr>
                                    <p:animClr clrSpc="rgb" dir="cw">
                                      <p:cBhvr>
                                        <p:cTn id="7" dur="500" fill="hold"/>
                                        <p:tgtEl>
                                          <p:spTgt spid="6">
                                            <p:graphicEl>
                                              <a:dgm id="{18630144-593B-4E5C-AC7E-57516759F397}"/>
                                            </p:graphicEl>
                                          </p:spTgt>
                                        </p:tgtEl>
                                        <p:attrNameLst>
                                          <p:attrName>fillcolor</p:attrName>
                                        </p:attrNameLst>
                                      </p:cBhvr>
                                      <p:to>
                                        <a:schemeClr val="accent2"/>
                                      </p:to>
                                    </p:animClr>
                                    <p:set>
                                      <p:cBhvr>
                                        <p:cTn id="8" dur="500" fill="hold"/>
                                        <p:tgtEl>
                                          <p:spTgt spid="6">
                                            <p:graphicEl>
                                              <a:dgm id="{18630144-593B-4E5C-AC7E-57516759F397}"/>
                                            </p:graphicEl>
                                          </p:spTgt>
                                        </p:tgtEl>
                                        <p:attrNameLst>
                                          <p:attrName>fill.type</p:attrName>
                                        </p:attrNameLst>
                                      </p:cBhvr>
                                      <p:to>
                                        <p:strVal val="solid"/>
                                      </p:to>
                                    </p:set>
                                    <p:set>
                                      <p:cBhvr>
                                        <p:cTn id="9" dur="500" fill="hold"/>
                                        <p:tgtEl>
                                          <p:spTgt spid="6">
                                            <p:graphicEl>
                                              <a:dgm id="{18630144-593B-4E5C-AC7E-57516759F397}"/>
                                            </p:graphicEl>
                                          </p:spTgt>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6">
                                            <p:graphicEl>
                                              <a:dgm id="{A29CFCA4-C792-4329-BB2A-B2C24CB88236}"/>
                                            </p:graphicEl>
                                          </p:spTgt>
                                        </p:tgtEl>
                                        <p:attrNameLst>
                                          <p:attrName>style.color</p:attrName>
                                        </p:attrNameLst>
                                      </p:cBhvr>
                                      <p:to>
                                        <a:schemeClr val="accent2"/>
                                      </p:to>
                                    </p:animClr>
                                    <p:animClr clrSpc="rgb" dir="cw">
                                      <p:cBhvr>
                                        <p:cTn id="12" dur="500" fill="hold"/>
                                        <p:tgtEl>
                                          <p:spTgt spid="6">
                                            <p:graphicEl>
                                              <a:dgm id="{A29CFCA4-C792-4329-BB2A-B2C24CB88236}"/>
                                            </p:graphicEl>
                                          </p:spTgt>
                                        </p:tgtEl>
                                        <p:attrNameLst>
                                          <p:attrName>fillcolor</p:attrName>
                                        </p:attrNameLst>
                                      </p:cBhvr>
                                      <p:to>
                                        <a:schemeClr val="accent2"/>
                                      </p:to>
                                    </p:animClr>
                                    <p:set>
                                      <p:cBhvr>
                                        <p:cTn id="13" dur="500" fill="hold"/>
                                        <p:tgtEl>
                                          <p:spTgt spid="6">
                                            <p:graphicEl>
                                              <a:dgm id="{A29CFCA4-C792-4329-BB2A-B2C24CB88236}"/>
                                            </p:graphicEl>
                                          </p:spTgt>
                                        </p:tgtEl>
                                        <p:attrNameLst>
                                          <p:attrName>fill.type</p:attrName>
                                        </p:attrNameLst>
                                      </p:cBhvr>
                                      <p:to>
                                        <p:strVal val="solid"/>
                                      </p:to>
                                    </p:set>
                                    <p:set>
                                      <p:cBhvr>
                                        <p:cTn id="14" dur="500" fill="hold"/>
                                        <p:tgtEl>
                                          <p:spTgt spid="6">
                                            <p:graphicEl>
                                              <a:dgm id="{A29CFCA4-C792-4329-BB2A-B2C24CB88236}"/>
                                            </p:graphicEl>
                                          </p:spTgt>
                                        </p:tgtEl>
                                        <p:attrNameLst>
                                          <p:attrName>fill.on</p:attrName>
                                        </p:attrNameLst>
                                      </p:cBhvr>
                                      <p:to>
                                        <p:strVal val="true"/>
                                      </p:to>
                                    </p:set>
                                  </p:childTnLst>
                                </p:cTn>
                              </p:par>
                              <p:par>
                                <p:cTn id="15" presetID="19" presetClass="emph" presetSubtype="0" fill="hold" grpId="0" nodeType="withEffect">
                                  <p:stCondLst>
                                    <p:cond delay="0"/>
                                  </p:stCondLst>
                                  <p:childTnLst>
                                    <p:animClr clrSpc="rgb" dir="cw">
                                      <p:cBhvr override="childStyle">
                                        <p:cTn id="16" dur="500" fill="hold"/>
                                        <p:tgtEl>
                                          <p:spTgt spid="6">
                                            <p:graphicEl>
                                              <a:dgm id="{E76DFD53-BB20-4267-A0F7-BDF35E3B860C}"/>
                                            </p:graphicEl>
                                          </p:spTgt>
                                        </p:tgtEl>
                                        <p:attrNameLst>
                                          <p:attrName>style.color</p:attrName>
                                        </p:attrNameLst>
                                      </p:cBhvr>
                                      <p:to>
                                        <a:schemeClr val="accent2"/>
                                      </p:to>
                                    </p:animClr>
                                    <p:animClr clrSpc="rgb" dir="cw">
                                      <p:cBhvr>
                                        <p:cTn id="17" dur="500" fill="hold"/>
                                        <p:tgtEl>
                                          <p:spTgt spid="6">
                                            <p:graphicEl>
                                              <a:dgm id="{E76DFD53-BB20-4267-A0F7-BDF35E3B860C}"/>
                                            </p:graphicEl>
                                          </p:spTgt>
                                        </p:tgtEl>
                                        <p:attrNameLst>
                                          <p:attrName>fillcolor</p:attrName>
                                        </p:attrNameLst>
                                      </p:cBhvr>
                                      <p:to>
                                        <a:schemeClr val="accent2"/>
                                      </p:to>
                                    </p:animClr>
                                    <p:set>
                                      <p:cBhvr>
                                        <p:cTn id="18" dur="500" fill="hold"/>
                                        <p:tgtEl>
                                          <p:spTgt spid="6">
                                            <p:graphicEl>
                                              <a:dgm id="{E76DFD53-BB20-4267-A0F7-BDF35E3B860C}"/>
                                            </p:graphicEl>
                                          </p:spTgt>
                                        </p:tgtEl>
                                        <p:attrNameLst>
                                          <p:attrName>fill.type</p:attrName>
                                        </p:attrNameLst>
                                      </p:cBhvr>
                                      <p:to>
                                        <p:strVal val="solid"/>
                                      </p:to>
                                    </p:set>
                                    <p:set>
                                      <p:cBhvr>
                                        <p:cTn id="19" dur="500" fill="hold"/>
                                        <p:tgtEl>
                                          <p:spTgt spid="6">
                                            <p:graphicEl>
                                              <a:dgm id="{E76DFD53-BB20-4267-A0F7-BDF35E3B860C}"/>
                                            </p:graphic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9" presetClass="emph" presetSubtype="0" fill="hold" grpId="0" nodeType="clickEffect">
                                  <p:stCondLst>
                                    <p:cond delay="0"/>
                                  </p:stCondLst>
                                  <p:childTnLst>
                                    <p:animClr clrSpc="rgb" dir="cw">
                                      <p:cBhvr override="childStyle">
                                        <p:cTn id="23" dur="500" fill="hold"/>
                                        <p:tgtEl>
                                          <p:spTgt spid="6">
                                            <p:graphicEl>
                                              <a:dgm id="{17EF70F2-335B-4047-AD4B-5516BF920FBD}"/>
                                            </p:graphicEl>
                                          </p:spTgt>
                                        </p:tgtEl>
                                        <p:attrNameLst>
                                          <p:attrName>style.color</p:attrName>
                                        </p:attrNameLst>
                                      </p:cBhvr>
                                      <p:to>
                                        <a:schemeClr val="accent2"/>
                                      </p:to>
                                    </p:animClr>
                                    <p:animClr clrSpc="rgb" dir="cw">
                                      <p:cBhvr>
                                        <p:cTn id="24" dur="500" fill="hold"/>
                                        <p:tgtEl>
                                          <p:spTgt spid="6">
                                            <p:graphicEl>
                                              <a:dgm id="{17EF70F2-335B-4047-AD4B-5516BF920FBD}"/>
                                            </p:graphicEl>
                                          </p:spTgt>
                                        </p:tgtEl>
                                        <p:attrNameLst>
                                          <p:attrName>fillcolor</p:attrName>
                                        </p:attrNameLst>
                                      </p:cBhvr>
                                      <p:to>
                                        <a:schemeClr val="accent2"/>
                                      </p:to>
                                    </p:animClr>
                                    <p:set>
                                      <p:cBhvr>
                                        <p:cTn id="25" dur="500" fill="hold"/>
                                        <p:tgtEl>
                                          <p:spTgt spid="6">
                                            <p:graphicEl>
                                              <a:dgm id="{17EF70F2-335B-4047-AD4B-5516BF920FBD}"/>
                                            </p:graphicEl>
                                          </p:spTgt>
                                        </p:tgtEl>
                                        <p:attrNameLst>
                                          <p:attrName>fill.type</p:attrName>
                                        </p:attrNameLst>
                                      </p:cBhvr>
                                      <p:to>
                                        <p:strVal val="solid"/>
                                      </p:to>
                                    </p:set>
                                    <p:set>
                                      <p:cBhvr>
                                        <p:cTn id="26" dur="500" fill="hold"/>
                                        <p:tgtEl>
                                          <p:spTgt spid="6">
                                            <p:graphicEl>
                                              <a:dgm id="{17EF70F2-335B-4047-AD4B-5516BF920FBD}"/>
                                            </p:graphicEl>
                                          </p:spTgt>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9" presetClass="emph" presetSubtype="0" fill="hold" grpId="0" nodeType="clickEffect">
                                  <p:stCondLst>
                                    <p:cond delay="0"/>
                                  </p:stCondLst>
                                  <p:childTnLst>
                                    <p:animClr clrSpc="rgb" dir="cw">
                                      <p:cBhvr override="childStyle">
                                        <p:cTn id="30" dur="500" fill="hold"/>
                                        <p:tgtEl>
                                          <p:spTgt spid="6">
                                            <p:graphicEl>
                                              <a:dgm id="{B6343B7C-7DB3-4BDD-8239-4E160ACED560}"/>
                                            </p:graphicEl>
                                          </p:spTgt>
                                        </p:tgtEl>
                                        <p:attrNameLst>
                                          <p:attrName>style.color</p:attrName>
                                        </p:attrNameLst>
                                      </p:cBhvr>
                                      <p:to>
                                        <a:schemeClr val="accent2"/>
                                      </p:to>
                                    </p:animClr>
                                    <p:animClr clrSpc="rgb" dir="cw">
                                      <p:cBhvr>
                                        <p:cTn id="31" dur="500" fill="hold"/>
                                        <p:tgtEl>
                                          <p:spTgt spid="6">
                                            <p:graphicEl>
                                              <a:dgm id="{B6343B7C-7DB3-4BDD-8239-4E160ACED560}"/>
                                            </p:graphicEl>
                                          </p:spTgt>
                                        </p:tgtEl>
                                        <p:attrNameLst>
                                          <p:attrName>fillcolor</p:attrName>
                                        </p:attrNameLst>
                                      </p:cBhvr>
                                      <p:to>
                                        <a:schemeClr val="accent2"/>
                                      </p:to>
                                    </p:animClr>
                                    <p:set>
                                      <p:cBhvr>
                                        <p:cTn id="32" dur="500" fill="hold"/>
                                        <p:tgtEl>
                                          <p:spTgt spid="6">
                                            <p:graphicEl>
                                              <a:dgm id="{B6343B7C-7DB3-4BDD-8239-4E160ACED560}"/>
                                            </p:graphicEl>
                                          </p:spTgt>
                                        </p:tgtEl>
                                        <p:attrNameLst>
                                          <p:attrName>fill.type</p:attrName>
                                        </p:attrNameLst>
                                      </p:cBhvr>
                                      <p:to>
                                        <p:strVal val="solid"/>
                                      </p:to>
                                    </p:set>
                                    <p:set>
                                      <p:cBhvr>
                                        <p:cTn id="33" dur="500" fill="hold"/>
                                        <p:tgtEl>
                                          <p:spTgt spid="6">
                                            <p:graphicEl>
                                              <a:dgm id="{B6343B7C-7DB3-4BDD-8239-4E160ACED560}"/>
                                            </p:graphicEl>
                                          </p:spTgt>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9" presetClass="emph" presetSubtype="0" fill="hold" grpId="0" nodeType="clickEffect">
                                  <p:stCondLst>
                                    <p:cond delay="0"/>
                                  </p:stCondLst>
                                  <p:childTnLst>
                                    <p:animClr clrSpc="rgb" dir="cw">
                                      <p:cBhvr override="childStyle">
                                        <p:cTn id="37" dur="500" fill="hold"/>
                                        <p:tgtEl>
                                          <p:spTgt spid="6">
                                            <p:graphicEl>
                                              <a:dgm id="{634773DB-533A-435F-A12A-F13A44482220}"/>
                                            </p:graphicEl>
                                          </p:spTgt>
                                        </p:tgtEl>
                                        <p:attrNameLst>
                                          <p:attrName>style.color</p:attrName>
                                        </p:attrNameLst>
                                      </p:cBhvr>
                                      <p:to>
                                        <a:schemeClr val="accent2"/>
                                      </p:to>
                                    </p:animClr>
                                    <p:animClr clrSpc="rgb" dir="cw">
                                      <p:cBhvr>
                                        <p:cTn id="38" dur="500" fill="hold"/>
                                        <p:tgtEl>
                                          <p:spTgt spid="6">
                                            <p:graphicEl>
                                              <a:dgm id="{634773DB-533A-435F-A12A-F13A44482220}"/>
                                            </p:graphicEl>
                                          </p:spTgt>
                                        </p:tgtEl>
                                        <p:attrNameLst>
                                          <p:attrName>fillcolor</p:attrName>
                                        </p:attrNameLst>
                                      </p:cBhvr>
                                      <p:to>
                                        <a:schemeClr val="accent2"/>
                                      </p:to>
                                    </p:animClr>
                                    <p:set>
                                      <p:cBhvr>
                                        <p:cTn id="39" dur="500" fill="hold"/>
                                        <p:tgtEl>
                                          <p:spTgt spid="6">
                                            <p:graphicEl>
                                              <a:dgm id="{634773DB-533A-435F-A12A-F13A44482220}"/>
                                            </p:graphicEl>
                                          </p:spTgt>
                                        </p:tgtEl>
                                        <p:attrNameLst>
                                          <p:attrName>fill.type</p:attrName>
                                        </p:attrNameLst>
                                      </p:cBhvr>
                                      <p:to>
                                        <p:strVal val="solid"/>
                                      </p:to>
                                    </p:set>
                                    <p:set>
                                      <p:cBhvr>
                                        <p:cTn id="40" dur="500" fill="hold"/>
                                        <p:tgtEl>
                                          <p:spTgt spid="6">
                                            <p:graphicEl>
                                              <a:dgm id="{634773DB-533A-435F-A12A-F13A44482220}"/>
                                            </p:graphicEl>
                                          </p:spTgt>
                                        </p:tgtEl>
                                        <p:attrNameLst>
                                          <p:attrName>fill.on</p:attrName>
                                        </p:attrNameLst>
                                      </p:cBhvr>
                                      <p:to>
                                        <p:strVal val="true"/>
                                      </p:to>
                                    </p:set>
                                  </p:childTnLst>
                                </p:cTn>
                              </p:par>
                            </p:childTnLst>
                          </p:cTn>
                        </p:par>
                      </p:childTnLst>
                    </p:cTn>
                  </p:par>
                  <p:par>
                    <p:cTn id="41" fill="hold">
                      <p:stCondLst>
                        <p:cond delay="indefinite"/>
                      </p:stCondLst>
                      <p:childTnLst>
                        <p:par>
                          <p:cTn id="42" fill="hold">
                            <p:stCondLst>
                              <p:cond delay="0"/>
                            </p:stCondLst>
                            <p:childTnLst>
                              <p:par>
                                <p:cTn id="43" presetID="19" presetClass="emph" presetSubtype="0" fill="hold" grpId="0" nodeType="clickEffect">
                                  <p:stCondLst>
                                    <p:cond delay="0"/>
                                  </p:stCondLst>
                                  <p:childTnLst>
                                    <p:animClr clrSpc="rgb" dir="cw">
                                      <p:cBhvr override="childStyle">
                                        <p:cTn id="44" dur="500" fill="hold"/>
                                        <p:tgtEl>
                                          <p:spTgt spid="6">
                                            <p:graphicEl>
                                              <a:dgm id="{423F49AC-C487-4B4F-83C3-A5E67EA770EF}"/>
                                            </p:graphicEl>
                                          </p:spTgt>
                                        </p:tgtEl>
                                        <p:attrNameLst>
                                          <p:attrName>style.color</p:attrName>
                                        </p:attrNameLst>
                                      </p:cBhvr>
                                      <p:to>
                                        <a:schemeClr val="accent2"/>
                                      </p:to>
                                    </p:animClr>
                                    <p:animClr clrSpc="rgb" dir="cw">
                                      <p:cBhvr>
                                        <p:cTn id="45" dur="500" fill="hold"/>
                                        <p:tgtEl>
                                          <p:spTgt spid="6">
                                            <p:graphicEl>
                                              <a:dgm id="{423F49AC-C487-4B4F-83C3-A5E67EA770EF}"/>
                                            </p:graphicEl>
                                          </p:spTgt>
                                        </p:tgtEl>
                                        <p:attrNameLst>
                                          <p:attrName>fillcolor</p:attrName>
                                        </p:attrNameLst>
                                      </p:cBhvr>
                                      <p:to>
                                        <a:schemeClr val="accent2"/>
                                      </p:to>
                                    </p:animClr>
                                    <p:set>
                                      <p:cBhvr>
                                        <p:cTn id="46" dur="500" fill="hold"/>
                                        <p:tgtEl>
                                          <p:spTgt spid="6">
                                            <p:graphicEl>
                                              <a:dgm id="{423F49AC-C487-4B4F-83C3-A5E67EA770EF}"/>
                                            </p:graphicEl>
                                          </p:spTgt>
                                        </p:tgtEl>
                                        <p:attrNameLst>
                                          <p:attrName>fill.type</p:attrName>
                                        </p:attrNameLst>
                                      </p:cBhvr>
                                      <p:to>
                                        <p:strVal val="solid"/>
                                      </p:to>
                                    </p:set>
                                    <p:set>
                                      <p:cBhvr>
                                        <p:cTn id="47" dur="500" fill="hold"/>
                                        <p:tgtEl>
                                          <p:spTgt spid="6">
                                            <p:graphicEl>
                                              <a:dgm id="{423F49AC-C487-4B4F-83C3-A5E67EA770EF}"/>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B2E1D9AA-BD62-4902-A9EB-DE4F5C5CCF19}"/>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2079057" y="1037579"/>
            <a:ext cx="6744513" cy="4782841"/>
          </a:xfrm>
          <a:prstGeom prst="rect">
            <a:avLst/>
          </a:prstGeom>
        </p:spPr>
      </p:pic>
    </p:spTree>
    <p:extLst>
      <p:ext uri="{BB962C8B-B14F-4D97-AF65-F5344CB8AC3E}">
        <p14:creationId xmlns:p14="http://schemas.microsoft.com/office/powerpoint/2010/main" val="1129422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B7EB74-9394-49EE-AD9F-20C43CFBFED7}"/>
              </a:ext>
            </a:extLst>
          </p:cNvPr>
          <p:cNvSpPr>
            <a:spLocks noGrp="1"/>
          </p:cNvSpPr>
          <p:nvPr>
            <p:ph type="title"/>
          </p:nvPr>
        </p:nvSpPr>
        <p:spPr/>
        <p:txBody>
          <a:bodyPr>
            <a:normAutofit/>
          </a:bodyPr>
          <a:lstStyle/>
          <a:p>
            <a:pPr algn="ctr"/>
            <a:r>
              <a:rPr lang="en-US" sz="8000" dirty="0">
                <a:solidFill>
                  <a:schemeClr val="accent6"/>
                </a:solidFill>
              </a:rPr>
              <a:t>TPM 2.0</a:t>
            </a:r>
            <a:endParaRPr lang="ru-RU" sz="8000" dirty="0">
              <a:solidFill>
                <a:schemeClr val="accent6"/>
              </a:solidFill>
            </a:endParaRPr>
          </a:p>
        </p:txBody>
      </p:sp>
      <p:sp>
        <p:nvSpPr>
          <p:cNvPr id="3" name="Объект 2">
            <a:extLst>
              <a:ext uri="{FF2B5EF4-FFF2-40B4-BE49-F238E27FC236}">
                <a16:creationId xmlns:a16="http://schemas.microsoft.com/office/drawing/2014/main" id="{D72F90A2-B9F9-4FE7-9345-CED61F60F881}"/>
              </a:ext>
            </a:extLst>
          </p:cNvPr>
          <p:cNvSpPr>
            <a:spLocks noGrp="1"/>
          </p:cNvSpPr>
          <p:nvPr>
            <p:ph idx="1"/>
          </p:nvPr>
        </p:nvSpPr>
        <p:spPr>
          <a:xfrm>
            <a:off x="838200" y="2797777"/>
            <a:ext cx="10515600" cy="4351338"/>
          </a:xfrm>
        </p:spPr>
        <p:txBody>
          <a:bodyPr>
            <a:normAutofit/>
          </a:bodyPr>
          <a:lstStyle/>
          <a:p>
            <a:pPr marL="0" indent="0" algn="just">
              <a:buNone/>
            </a:pPr>
            <a:r>
              <a:rPr lang="fr-FR" dirty="0">
                <a:solidFill>
                  <a:schemeClr val="accent6"/>
                </a:solidFill>
              </a:rPr>
              <a:t>Le </a:t>
            </a:r>
            <a:r>
              <a:rPr lang="fr-FR" b="1" dirty="0">
                <a:solidFill>
                  <a:schemeClr val="accent6"/>
                </a:solidFill>
              </a:rPr>
              <a:t>TPM 2.0</a:t>
            </a:r>
            <a:r>
              <a:rPr lang="fr-FR" dirty="0">
                <a:solidFill>
                  <a:schemeClr val="accent6"/>
                </a:solidFill>
              </a:rPr>
              <a:t> (</a:t>
            </a:r>
            <a:r>
              <a:rPr lang="fr-FR" dirty="0" err="1">
                <a:solidFill>
                  <a:schemeClr val="accent6"/>
                </a:solidFill>
              </a:rPr>
              <a:t>Trusted</a:t>
            </a:r>
            <a:r>
              <a:rPr lang="fr-FR" dirty="0">
                <a:solidFill>
                  <a:schemeClr val="accent6"/>
                </a:solidFill>
              </a:rPr>
              <a:t> Platform Module 2.0) est un composant matériel ou logiciel standardisé conçu pour renforcer la sécurité informatique en fournissant une racine matérielle de confiance. Il s'agit d'un module cryptographique utilisé pour stocker des clés, certificats, mots de passe, et autres données sensibles de manière sécurisée.</a:t>
            </a:r>
            <a:endParaRPr lang="ru-RU" dirty="0">
              <a:solidFill>
                <a:schemeClr val="accent6"/>
              </a:solidFill>
            </a:endParaRPr>
          </a:p>
        </p:txBody>
      </p:sp>
    </p:spTree>
    <p:extLst>
      <p:ext uri="{BB962C8B-B14F-4D97-AF65-F5344CB8AC3E}">
        <p14:creationId xmlns:p14="http://schemas.microsoft.com/office/powerpoint/2010/main" val="3607533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3FD6C36-1104-46C1-8443-472D25C0D2D1}"/>
              </a:ext>
            </a:extLst>
          </p:cNvPr>
          <p:cNvSpPr>
            <a:spLocks noGrp="1"/>
          </p:cNvSpPr>
          <p:nvPr>
            <p:ph type="title"/>
          </p:nvPr>
        </p:nvSpPr>
        <p:spPr>
          <a:xfrm>
            <a:off x="838200" y="2601429"/>
            <a:ext cx="10515600" cy="1325563"/>
          </a:xfrm>
        </p:spPr>
        <p:txBody>
          <a:bodyPr>
            <a:normAutofit/>
          </a:bodyPr>
          <a:lstStyle/>
          <a:p>
            <a:pPr algn="ctr"/>
            <a:r>
              <a:rPr lang="en-US" sz="6000" dirty="0" err="1">
                <a:solidFill>
                  <a:schemeClr val="accent6"/>
                </a:solidFill>
                <a:latin typeface="Bauhaus 93" panose="04030905020B02020C02" pitchFamily="82" charset="0"/>
              </a:rPr>
              <a:t>Histoire</a:t>
            </a:r>
            <a:r>
              <a:rPr lang="en-US" sz="6000" dirty="0">
                <a:solidFill>
                  <a:schemeClr val="accent6"/>
                </a:solidFill>
                <a:latin typeface="Bauhaus 93" panose="04030905020B02020C02" pitchFamily="82" charset="0"/>
              </a:rPr>
              <a:t> du TPM 2.0</a:t>
            </a:r>
            <a:endParaRPr lang="ru-RU" sz="6000" dirty="0">
              <a:solidFill>
                <a:schemeClr val="accent6"/>
              </a:solidFill>
            </a:endParaRPr>
          </a:p>
        </p:txBody>
      </p:sp>
    </p:spTree>
    <p:extLst>
      <p:ext uri="{BB962C8B-B14F-4D97-AF65-F5344CB8AC3E}">
        <p14:creationId xmlns:p14="http://schemas.microsoft.com/office/powerpoint/2010/main" val="4289304613"/>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TotalTime>
  <Words>1559</Words>
  <Application>Microsoft Office PowerPoint</Application>
  <PresentationFormat>Широкоэкранный</PresentationFormat>
  <Paragraphs>239</Paragraphs>
  <Slides>36</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36</vt:i4>
      </vt:variant>
    </vt:vector>
  </HeadingPairs>
  <TitlesOfParts>
    <vt:vector size="45" baseType="lpstr">
      <vt:lpstr>Algerian</vt:lpstr>
      <vt:lpstr>Arial</vt:lpstr>
      <vt:lpstr>Arial Rounded MT Bold</vt:lpstr>
      <vt:lpstr>Bauhaus 93</vt:lpstr>
      <vt:lpstr>Calibri</vt:lpstr>
      <vt:lpstr>Calibri Light</vt:lpstr>
      <vt:lpstr>Rockwell Condensed</vt:lpstr>
      <vt:lpstr>Times New Roman</vt:lpstr>
      <vt:lpstr>Тема Office</vt:lpstr>
      <vt:lpstr>Le TPM 2.0 - Le Gardien de la Sécurité Digitale</vt:lpstr>
      <vt:lpstr>Презентация PowerPoint</vt:lpstr>
      <vt:lpstr>Презентация PowerPoint</vt:lpstr>
      <vt:lpstr>Презентация PowerPoint</vt:lpstr>
      <vt:lpstr>SHA 256</vt:lpstr>
      <vt:lpstr>Antivirus</vt:lpstr>
      <vt:lpstr>Презентация PowerPoint</vt:lpstr>
      <vt:lpstr>TPM 2.0</vt:lpstr>
      <vt:lpstr>Histoire du TPM 2.0</vt:lpstr>
      <vt:lpstr>Origines (1999-2003)</vt:lpstr>
      <vt:lpstr>Adoption initiale (2006)</vt:lpstr>
      <vt:lpstr>Évolution majeure (2014) </vt:lpstr>
      <vt:lpstr>Standardisation et popularité (2015-2020)</vt:lpstr>
      <vt:lpstr>Tournant majeur : Windows 11 (2021)</vt:lpstr>
      <vt:lpstr>Aujourd'hui (2024)</vt:lpstr>
      <vt:lpstr>Презентация PowerPoint</vt:lpstr>
      <vt:lpstr>Презентация PowerPoint</vt:lpstr>
      <vt:lpstr>POURQUOI ?</vt:lpstr>
      <vt:lpstr>SHA vs TPM : Qui gagne ?</vt:lpstr>
      <vt:lpstr>Презентация PowerPoint</vt:lpstr>
      <vt:lpstr>Презентация PowerPoint</vt:lpstr>
      <vt:lpstr>Application du tpm 2.0</vt:lpstr>
      <vt:lpstr>Entreprises financières (Banques, Assurances, Fintech) </vt:lpstr>
      <vt:lpstr>Santé et entreprises pharmaceutiques </vt:lpstr>
      <vt:lpstr>Secteur public et administrations gouvernementales </vt:lpstr>
      <vt:lpstr>E-commerce et entreprises en ligne</vt:lpstr>
      <vt:lpstr>Éducation et recherche </vt:lpstr>
      <vt:lpstr>Startups de cybersécurité </vt:lpstr>
      <vt:lpstr>Transport et automobile </vt:lpstr>
      <vt:lpstr>Défense et sécurité</vt:lpstr>
      <vt:lpstr>Entreprises manufacturières (IoT et industrie 4.0)</vt:lpstr>
      <vt:lpstr>Jeux videos</vt:lpstr>
      <vt:lpstr>Industrie technologique (développement logiciel, IT)</vt:lpstr>
      <vt:lpstr>Exemple d'application</vt:lpstr>
      <vt:lpstr>Implementation sur java</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 TPM 2.0 - Le Gardien de la Sécurité Digitale</dc:title>
  <dc:creator>aab pbk</dc:creator>
  <cp:lastModifiedBy>aab pbk</cp:lastModifiedBy>
  <cp:revision>22</cp:revision>
  <dcterms:created xsi:type="dcterms:W3CDTF">2024-12-03T15:50:53Z</dcterms:created>
  <dcterms:modified xsi:type="dcterms:W3CDTF">2024-12-03T21:00:36Z</dcterms:modified>
</cp:coreProperties>
</file>